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2" r:id="rId6"/>
    <p:sldId id="271" r:id="rId7"/>
    <p:sldId id="265" r:id="rId8"/>
    <p:sldId id="266" r:id="rId9"/>
    <p:sldId id="267" r:id="rId10"/>
    <p:sldId id="270" r:id="rId11"/>
    <p:sldId id="261" r:id="rId12"/>
    <p:sldId id="262" r:id="rId13"/>
    <p:sldId id="263" r:id="rId14"/>
    <p:sldId id="264" r:id="rId15"/>
    <p:sldId id="273" r:id="rId16"/>
    <p:sldId id="274"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CF7A7-A39E-4CB9-93B7-07C54BFE2621}" v="34" dt="2019-10-25T20:00:59.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ESWARA SWARUPANANDA" userId="47d08e29-9c6f-4762-b6e4-5982e1ef36fe" providerId="ADAL" clId="{89ECF7A7-A39E-4CB9-93B7-07C54BFE2621}"/>
    <pc:docChg chg="undo custSel mod addSld delSld modSld">
      <pc:chgData name="SIDDESWARA SWARUPANANDA" userId="47d08e29-9c6f-4762-b6e4-5982e1ef36fe" providerId="ADAL" clId="{89ECF7A7-A39E-4CB9-93B7-07C54BFE2621}" dt="2019-10-25T20:02:59.859" v="1281" actId="14100"/>
      <pc:docMkLst>
        <pc:docMk/>
      </pc:docMkLst>
      <pc:sldChg chg="modSp del">
        <pc:chgData name="SIDDESWARA SWARUPANANDA" userId="47d08e29-9c6f-4762-b6e4-5982e1ef36fe" providerId="ADAL" clId="{89ECF7A7-A39E-4CB9-93B7-07C54BFE2621}" dt="2019-10-25T19:52:43.063" v="1053" actId="2696"/>
        <pc:sldMkLst>
          <pc:docMk/>
          <pc:sldMk cId="1840594324" sldId="260"/>
        </pc:sldMkLst>
        <pc:spChg chg="mod">
          <ac:chgData name="SIDDESWARA SWARUPANANDA" userId="47d08e29-9c6f-4762-b6e4-5982e1ef36fe" providerId="ADAL" clId="{89ECF7A7-A39E-4CB9-93B7-07C54BFE2621}" dt="2019-10-23T14:24:34.157" v="255" actId="20577"/>
          <ac:spMkLst>
            <pc:docMk/>
            <pc:sldMk cId="1840594324" sldId="260"/>
            <ac:spMk id="8" creationId="{C931D9C6-64BD-4484-8A29-797292ABDD9C}"/>
          </ac:spMkLst>
        </pc:spChg>
      </pc:sldChg>
      <pc:sldChg chg="addSp delSp modSp mod setBg">
        <pc:chgData name="SIDDESWARA SWARUPANANDA" userId="47d08e29-9c6f-4762-b6e4-5982e1ef36fe" providerId="ADAL" clId="{89ECF7A7-A39E-4CB9-93B7-07C54BFE2621}" dt="2019-10-25T19:57:19.260" v="1191" actId="20577"/>
        <pc:sldMkLst>
          <pc:docMk/>
          <pc:sldMk cId="3873731843" sldId="261"/>
        </pc:sldMkLst>
        <pc:spChg chg="mod">
          <ac:chgData name="SIDDESWARA SWARUPANANDA" userId="47d08e29-9c6f-4762-b6e4-5982e1ef36fe" providerId="ADAL" clId="{89ECF7A7-A39E-4CB9-93B7-07C54BFE2621}" dt="2019-10-25T19:55:31.782" v="1077" actId="26606"/>
          <ac:spMkLst>
            <pc:docMk/>
            <pc:sldMk cId="3873731843" sldId="261"/>
            <ac:spMk id="2" creationId="{262D73DE-5A14-4487-872D-CE32B425AFAA}"/>
          </ac:spMkLst>
        </pc:spChg>
        <pc:spChg chg="del">
          <ac:chgData name="SIDDESWARA SWARUPANANDA" userId="47d08e29-9c6f-4762-b6e4-5982e1ef36fe" providerId="ADAL" clId="{89ECF7A7-A39E-4CB9-93B7-07C54BFE2621}" dt="2019-10-25T19:55:24.660" v="1072" actId="478"/>
          <ac:spMkLst>
            <pc:docMk/>
            <pc:sldMk cId="3873731843" sldId="261"/>
            <ac:spMk id="3" creationId="{B9D41EFB-0053-4694-BD4D-15664BACB6C5}"/>
          </ac:spMkLst>
        </pc:spChg>
        <pc:spChg chg="del">
          <ac:chgData name="SIDDESWARA SWARUPANANDA" userId="47d08e29-9c6f-4762-b6e4-5982e1ef36fe" providerId="ADAL" clId="{89ECF7A7-A39E-4CB9-93B7-07C54BFE2621}" dt="2019-10-25T19:55:26.018" v="1073" actId="478"/>
          <ac:spMkLst>
            <pc:docMk/>
            <pc:sldMk cId="3873731843" sldId="261"/>
            <ac:spMk id="5" creationId="{48239037-A7FA-4745-817A-995E8350751A}"/>
          </ac:spMkLst>
        </pc:spChg>
        <pc:spChg chg="add">
          <ac:chgData name="SIDDESWARA SWARUPANANDA" userId="47d08e29-9c6f-4762-b6e4-5982e1ef36fe" providerId="ADAL" clId="{89ECF7A7-A39E-4CB9-93B7-07C54BFE2621}" dt="2019-10-25T19:55:31.782" v="1077" actId="26606"/>
          <ac:spMkLst>
            <pc:docMk/>
            <pc:sldMk cId="3873731843" sldId="261"/>
            <ac:spMk id="11" creationId="{4E4490D0-3672-446A-AC12-B4830333BDDD}"/>
          </ac:spMkLst>
        </pc:spChg>
        <pc:spChg chg="add">
          <ac:chgData name="SIDDESWARA SWARUPANANDA" userId="47d08e29-9c6f-4762-b6e4-5982e1ef36fe" providerId="ADAL" clId="{89ECF7A7-A39E-4CB9-93B7-07C54BFE2621}" dt="2019-10-25T19:55:31.782" v="1077" actId="26606"/>
          <ac:spMkLst>
            <pc:docMk/>
            <pc:sldMk cId="3873731843" sldId="261"/>
            <ac:spMk id="13" creationId="{39CB82C2-DF65-4EC1-8280-F201D50F570B}"/>
          </ac:spMkLst>
        </pc:spChg>
        <pc:spChg chg="add mod">
          <ac:chgData name="SIDDESWARA SWARUPANANDA" userId="47d08e29-9c6f-4762-b6e4-5982e1ef36fe" providerId="ADAL" clId="{89ECF7A7-A39E-4CB9-93B7-07C54BFE2621}" dt="2019-10-25T19:57:19.260" v="1191" actId="20577"/>
          <ac:spMkLst>
            <pc:docMk/>
            <pc:sldMk cId="3873731843" sldId="261"/>
            <ac:spMk id="14" creationId="{D6319FF0-6FEF-4050-A55C-03C87AE5CD32}"/>
          </ac:spMkLst>
        </pc:spChg>
        <pc:spChg chg="add">
          <ac:chgData name="SIDDESWARA SWARUPANANDA" userId="47d08e29-9c6f-4762-b6e4-5982e1ef36fe" providerId="ADAL" clId="{89ECF7A7-A39E-4CB9-93B7-07C54BFE2621}" dt="2019-10-25T19:55:31.782" v="1077" actId="26606"/>
          <ac:spMkLst>
            <pc:docMk/>
            <pc:sldMk cId="3873731843" sldId="261"/>
            <ac:spMk id="17" creationId="{8D0DE514-8876-4D18-A995-61A5C1F813F1}"/>
          </ac:spMkLst>
        </pc:spChg>
        <pc:spChg chg="add">
          <ac:chgData name="SIDDESWARA SWARUPANANDA" userId="47d08e29-9c6f-4762-b6e4-5982e1ef36fe" providerId="ADAL" clId="{89ECF7A7-A39E-4CB9-93B7-07C54BFE2621}" dt="2019-10-25T19:55:31.782" v="1077" actId="26606"/>
          <ac:spMkLst>
            <pc:docMk/>
            <pc:sldMk cId="3873731843" sldId="261"/>
            <ac:spMk id="19" creationId="{09DA791C-FFCF-422E-8775-BDA6C0E5ECF0}"/>
          </ac:spMkLst>
        </pc:spChg>
        <pc:spChg chg="add">
          <ac:chgData name="SIDDESWARA SWARUPANANDA" userId="47d08e29-9c6f-4762-b6e4-5982e1ef36fe" providerId="ADAL" clId="{89ECF7A7-A39E-4CB9-93B7-07C54BFE2621}" dt="2019-10-25T19:55:31.782" v="1077" actId="26606"/>
          <ac:spMkLst>
            <pc:docMk/>
            <pc:sldMk cId="3873731843" sldId="261"/>
            <ac:spMk id="21" creationId="{0DCF8855-3530-4F46-A4CB-3B6686EEE4BD}"/>
          </ac:spMkLst>
        </pc:spChg>
        <pc:picChg chg="del">
          <ac:chgData name="SIDDESWARA SWARUPANANDA" userId="47d08e29-9c6f-4762-b6e4-5982e1ef36fe" providerId="ADAL" clId="{89ECF7A7-A39E-4CB9-93B7-07C54BFE2621}" dt="2019-10-25T19:55:21.289" v="1071" actId="478"/>
          <ac:picMkLst>
            <pc:docMk/>
            <pc:sldMk cId="3873731843" sldId="261"/>
            <ac:picMk id="4" creationId="{6A5B7889-EBD8-47F1-8BBD-9FA754A85E1D}"/>
          </ac:picMkLst>
        </pc:picChg>
        <pc:picChg chg="add mod">
          <ac:chgData name="SIDDESWARA SWARUPANANDA" userId="47d08e29-9c6f-4762-b6e4-5982e1ef36fe" providerId="ADAL" clId="{89ECF7A7-A39E-4CB9-93B7-07C54BFE2621}" dt="2019-10-25T19:55:53.241" v="1078" actId="1076"/>
          <ac:picMkLst>
            <pc:docMk/>
            <pc:sldMk cId="3873731843" sldId="261"/>
            <ac:picMk id="6" creationId="{3CF43616-F4A4-4CB5-8D4B-5A24BE2D8BA0}"/>
          </ac:picMkLst>
        </pc:picChg>
        <pc:cxnChg chg="add">
          <ac:chgData name="SIDDESWARA SWARUPANANDA" userId="47d08e29-9c6f-4762-b6e4-5982e1ef36fe" providerId="ADAL" clId="{89ECF7A7-A39E-4CB9-93B7-07C54BFE2621}" dt="2019-10-25T19:55:31.782" v="1077" actId="26606"/>
          <ac:cxnSpMkLst>
            <pc:docMk/>
            <pc:sldMk cId="3873731843" sldId="261"/>
            <ac:cxnSpMk id="15" creationId="{7E1D4427-852B-4B37-8E76-0E9F1810BA2A}"/>
          </ac:cxnSpMkLst>
        </pc:cxnChg>
      </pc:sldChg>
      <pc:sldChg chg="modSp">
        <pc:chgData name="SIDDESWARA SWARUPANANDA" userId="47d08e29-9c6f-4762-b6e4-5982e1ef36fe" providerId="ADAL" clId="{89ECF7A7-A39E-4CB9-93B7-07C54BFE2621}" dt="2019-10-25T19:58:18.491" v="1198" actId="1076"/>
        <pc:sldMkLst>
          <pc:docMk/>
          <pc:sldMk cId="3537966286" sldId="262"/>
        </pc:sldMkLst>
        <pc:spChg chg="mod">
          <ac:chgData name="SIDDESWARA SWARUPANANDA" userId="47d08e29-9c6f-4762-b6e4-5982e1ef36fe" providerId="ADAL" clId="{89ECF7A7-A39E-4CB9-93B7-07C54BFE2621}" dt="2019-10-25T19:58:18.491" v="1198" actId="1076"/>
          <ac:spMkLst>
            <pc:docMk/>
            <pc:sldMk cId="3537966286" sldId="262"/>
            <ac:spMk id="8" creationId="{A5D6BF2E-651E-496C-B41B-4CBC1BC6FC19}"/>
          </ac:spMkLst>
        </pc:spChg>
      </pc:sldChg>
      <pc:sldChg chg="modSp">
        <pc:chgData name="SIDDESWARA SWARUPANANDA" userId="47d08e29-9c6f-4762-b6e4-5982e1ef36fe" providerId="ADAL" clId="{89ECF7A7-A39E-4CB9-93B7-07C54BFE2621}" dt="2019-10-23T14:28:08.254" v="278" actId="14100"/>
        <pc:sldMkLst>
          <pc:docMk/>
          <pc:sldMk cId="1461542274" sldId="263"/>
        </pc:sldMkLst>
        <pc:spChg chg="mod">
          <ac:chgData name="SIDDESWARA SWARUPANANDA" userId="47d08e29-9c6f-4762-b6e4-5982e1ef36fe" providerId="ADAL" clId="{89ECF7A7-A39E-4CB9-93B7-07C54BFE2621}" dt="2019-10-23T14:27:51.742" v="274" actId="14100"/>
          <ac:spMkLst>
            <pc:docMk/>
            <pc:sldMk cId="1461542274" sldId="263"/>
            <ac:spMk id="2" creationId="{DF70F0AD-0FFF-4E56-AFAF-BFE8E1EC5ABC}"/>
          </ac:spMkLst>
        </pc:spChg>
        <pc:spChg chg="mod">
          <ac:chgData name="SIDDESWARA SWARUPANANDA" userId="47d08e29-9c6f-4762-b6e4-5982e1ef36fe" providerId="ADAL" clId="{89ECF7A7-A39E-4CB9-93B7-07C54BFE2621}" dt="2019-10-23T14:28:08.254" v="278" actId="14100"/>
          <ac:spMkLst>
            <pc:docMk/>
            <pc:sldMk cId="1461542274" sldId="263"/>
            <ac:spMk id="6" creationId="{9255E8D1-29C8-4B03-879D-1EE735EBBDC1}"/>
          </ac:spMkLst>
        </pc:spChg>
        <pc:picChg chg="mod">
          <ac:chgData name="SIDDESWARA SWARUPANANDA" userId="47d08e29-9c6f-4762-b6e4-5982e1ef36fe" providerId="ADAL" clId="{89ECF7A7-A39E-4CB9-93B7-07C54BFE2621}" dt="2019-10-23T14:28:04.398" v="277" actId="14100"/>
          <ac:picMkLst>
            <pc:docMk/>
            <pc:sldMk cId="1461542274" sldId="263"/>
            <ac:picMk id="5" creationId="{F56C73C2-9D30-4BC0-BE15-D0CD7A2A5661}"/>
          </ac:picMkLst>
        </pc:picChg>
      </pc:sldChg>
      <pc:sldChg chg="addSp delSp modSp">
        <pc:chgData name="SIDDESWARA SWARUPANANDA" userId="47d08e29-9c6f-4762-b6e4-5982e1ef36fe" providerId="ADAL" clId="{89ECF7A7-A39E-4CB9-93B7-07C54BFE2621}" dt="2019-10-25T20:02:59.859" v="1281" actId="14100"/>
        <pc:sldMkLst>
          <pc:docMk/>
          <pc:sldMk cId="4133721459" sldId="264"/>
        </pc:sldMkLst>
        <pc:spChg chg="mod">
          <ac:chgData name="SIDDESWARA SWARUPANANDA" userId="47d08e29-9c6f-4762-b6e4-5982e1ef36fe" providerId="ADAL" clId="{89ECF7A7-A39E-4CB9-93B7-07C54BFE2621}" dt="2019-10-25T19:59:33.493" v="1202" actId="20577"/>
          <ac:spMkLst>
            <pc:docMk/>
            <pc:sldMk cId="4133721459" sldId="264"/>
            <ac:spMk id="2" creationId="{2D90F74B-55B4-4AE1-95FC-8403FC7870AD}"/>
          </ac:spMkLst>
        </pc:spChg>
        <pc:spChg chg="del mod">
          <ac:chgData name="SIDDESWARA SWARUPANANDA" userId="47d08e29-9c6f-4762-b6e4-5982e1ef36fe" providerId="ADAL" clId="{89ECF7A7-A39E-4CB9-93B7-07C54BFE2621}" dt="2019-10-25T20:02:52.076" v="1279" actId="478"/>
          <ac:spMkLst>
            <pc:docMk/>
            <pc:sldMk cId="4133721459" sldId="264"/>
            <ac:spMk id="7" creationId="{51E7CB4F-EE0B-47E5-BBF6-46A18D3AF8CC}"/>
          </ac:spMkLst>
        </pc:spChg>
        <pc:picChg chg="mod">
          <ac:chgData name="SIDDESWARA SWARUPANANDA" userId="47d08e29-9c6f-4762-b6e4-5982e1ef36fe" providerId="ADAL" clId="{89ECF7A7-A39E-4CB9-93B7-07C54BFE2621}" dt="2019-10-25T20:02:56.987" v="1280" actId="14100"/>
          <ac:picMkLst>
            <pc:docMk/>
            <pc:sldMk cId="4133721459" sldId="264"/>
            <ac:picMk id="4" creationId="{CCB51747-710E-4C71-823C-829B7ECC37BC}"/>
          </ac:picMkLst>
        </pc:picChg>
        <pc:picChg chg="add mod">
          <ac:chgData name="SIDDESWARA SWARUPANANDA" userId="47d08e29-9c6f-4762-b6e4-5982e1ef36fe" providerId="ADAL" clId="{89ECF7A7-A39E-4CB9-93B7-07C54BFE2621}" dt="2019-10-25T20:02:59.859" v="1281" actId="14100"/>
          <ac:picMkLst>
            <pc:docMk/>
            <pc:sldMk cId="4133721459" sldId="264"/>
            <ac:picMk id="5" creationId="{FF8AF72E-9E78-44C6-8FDA-81D98F29AFE7}"/>
          </ac:picMkLst>
        </pc:picChg>
      </pc:sldChg>
      <pc:sldChg chg="modSp">
        <pc:chgData name="SIDDESWARA SWARUPANANDA" userId="47d08e29-9c6f-4762-b6e4-5982e1ef36fe" providerId="ADAL" clId="{89ECF7A7-A39E-4CB9-93B7-07C54BFE2621}" dt="2019-10-23T14:22:40.270" v="122" actId="14100"/>
        <pc:sldMkLst>
          <pc:docMk/>
          <pc:sldMk cId="3117485471" sldId="265"/>
        </pc:sldMkLst>
        <pc:spChg chg="mod">
          <ac:chgData name="SIDDESWARA SWARUPANANDA" userId="47d08e29-9c6f-4762-b6e4-5982e1ef36fe" providerId="ADAL" clId="{89ECF7A7-A39E-4CB9-93B7-07C54BFE2621}" dt="2019-10-23T14:22:40.270" v="122" actId="14100"/>
          <ac:spMkLst>
            <pc:docMk/>
            <pc:sldMk cId="3117485471" sldId="265"/>
            <ac:spMk id="7" creationId="{B937D2B0-2375-4D59-9AAA-891086072CA7}"/>
          </ac:spMkLst>
        </pc:spChg>
      </pc:sldChg>
      <pc:sldChg chg="modSp">
        <pc:chgData name="SIDDESWARA SWARUPANANDA" userId="47d08e29-9c6f-4762-b6e4-5982e1ef36fe" providerId="ADAL" clId="{89ECF7A7-A39E-4CB9-93B7-07C54BFE2621}" dt="2019-10-23T14:22:55.127" v="123" actId="6549"/>
        <pc:sldMkLst>
          <pc:docMk/>
          <pc:sldMk cId="167552328" sldId="266"/>
        </pc:sldMkLst>
        <pc:spChg chg="mod">
          <ac:chgData name="SIDDESWARA SWARUPANANDA" userId="47d08e29-9c6f-4762-b6e4-5982e1ef36fe" providerId="ADAL" clId="{89ECF7A7-A39E-4CB9-93B7-07C54BFE2621}" dt="2019-10-23T14:22:55.127" v="123" actId="6549"/>
          <ac:spMkLst>
            <pc:docMk/>
            <pc:sldMk cId="167552328" sldId="266"/>
            <ac:spMk id="7" creationId="{0127CB64-259C-4F75-A230-045A31D43786}"/>
          </ac:spMkLst>
        </pc:spChg>
      </pc:sldChg>
      <pc:sldChg chg="addSp modSp">
        <pc:chgData name="SIDDESWARA SWARUPANANDA" userId="47d08e29-9c6f-4762-b6e4-5982e1ef36fe" providerId="ADAL" clId="{89ECF7A7-A39E-4CB9-93B7-07C54BFE2621}" dt="2019-10-25T19:56:06.331" v="1079" actId="20577"/>
        <pc:sldMkLst>
          <pc:docMk/>
          <pc:sldMk cId="3129195062" sldId="267"/>
        </pc:sldMkLst>
        <pc:spChg chg="add mod">
          <ac:chgData name="SIDDESWARA SWARUPANANDA" userId="47d08e29-9c6f-4762-b6e4-5982e1ef36fe" providerId="ADAL" clId="{89ECF7A7-A39E-4CB9-93B7-07C54BFE2621}" dt="2019-10-25T19:56:06.331" v="1079" actId="20577"/>
          <ac:spMkLst>
            <pc:docMk/>
            <pc:sldMk cId="3129195062" sldId="267"/>
            <ac:spMk id="5" creationId="{9F8778EE-F3F4-4E80-BE87-53FB65FAF8E7}"/>
          </ac:spMkLst>
        </pc:spChg>
        <pc:picChg chg="mod">
          <ac:chgData name="SIDDESWARA SWARUPANANDA" userId="47d08e29-9c6f-4762-b6e4-5982e1ef36fe" providerId="ADAL" clId="{89ECF7A7-A39E-4CB9-93B7-07C54BFE2621}" dt="2019-10-25T19:52:26.537" v="1050" actId="14100"/>
          <ac:picMkLst>
            <pc:docMk/>
            <pc:sldMk cId="3129195062" sldId="267"/>
            <ac:picMk id="2" creationId="{D79A3F36-53FA-4DFE-A426-A9567760D633}"/>
          </ac:picMkLst>
        </pc:picChg>
        <pc:picChg chg="add mod">
          <ac:chgData name="SIDDESWARA SWARUPANANDA" userId="47d08e29-9c6f-4762-b6e4-5982e1ef36fe" providerId="ADAL" clId="{89ECF7A7-A39E-4CB9-93B7-07C54BFE2621}" dt="2019-10-25T19:52:19.873" v="1048" actId="14100"/>
          <ac:picMkLst>
            <pc:docMk/>
            <pc:sldMk cId="3129195062" sldId="267"/>
            <ac:picMk id="6" creationId="{8DA899BC-EA14-4329-B825-D14354E22291}"/>
          </ac:picMkLst>
        </pc:picChg>
      </pc:sldChg>
      <pc:sldChg chg="delSp del">
        <pc:chgData name="SIDDESWARA SWARUPANANDA" userId="47d08e29-9c6f-4762-b6e4-5982e1ef36fe" providerId="ADAL" clId="{89ECF7A7-A39E-4CB9-93B7-07C54BFE2621}" dt="2019-10-25T20:02:31.965" v="1278" actId="2696"/>
        <pc:sldMkLst>
          <pc:docMk/>
          <pc:sldMk cId="4254347546" sldId="268"/>
        </pc:sldMkLst>
        <pc:picChg chg="del">
          <ac:chgData name="SIDDESWARA SWARUPANANDA" userId="47d08e29-9c6f-4762-b6e4-5982e1ef36fe" providerId="ADAL" clId="{89ECF7A7-A39E-4CB9-93B7-07C54BFE2621}" dt="2019-10-25T20:00:08.239" v="1209"/>
          <ac:picMkLst>
            <pc:docMk/>
            <pc:sldMk cId="4254347546" sldId="268"/>
            <ac:picMk id="4" creationId="{1402CBC2-304F-4B44-A35B-664897B098EC}"/>
          </ac:picMkLst>
        </pc:picChg>
      </pc:sldChg>
      <pc:sldChg chg="modSp">
        <pc:chgData name="SIDDESWARA SWARUPANANDA" userId="47d08e29-9c6f-4762-b6e4-5982e1ef36fe" providerId="ADAL" clId="{89ECF7A7-A39E-4CB9-93B7-07C54BFE2621}" dt="2019-10-25T16:36:48.866" v="987" actId="20577"/>
        <pc:sldMkLst>
          <pc:docMk/>
          <pc:sldMk cId="3811638035" sldId="271"/>
        </pc:sldMkLst>
        <pc:spChg chg="mod">
          <ac:chgData name="SIDDESWARA SWARUPANANDA" userId="47d08e29-9c6f-4762-b6e4-5982e1ef36fe" providerId="ADAL" clId="{89ECF7A7-A39E-4CB9-93B7-07C54BFE2621}" dt="2019-10-23T14:20:31.662" v="16" actId="14100"/>
          <ac:spMkLst>
            <pc:docMk/>
            <pc:sldMk cId="3811638035" sldId="271"/>
            <ac:spMk id="2" creationId="{0D35DFFF-E461-4FDB-84C6-06EE9FD49C99}"/>
          </ac:spMkLst>
        </pc:spChg>
        <pc:spChg chg="mod">
          <ac:chgData name="SIDDESWARA SWARUPANANDA" userId="47d08e29-9c6f-4762-b6e4-5982e1ef36fe" providerId="ADAL" clId="{89ECF7A7-A39E-4CB9-93B7-07C54BFE2621}" dt="2019-10-25T16:36:48.866" v="987" actId="20577"/>
          <ac:spMkLst>
            <pc:docMk/>
            <pc:sldMk cId="3811638035" sldId="271"/>
            <ac:spMk id="3" creationId="{9C2F7220-3921-49F5-97B5-484316385864}"/>
          </ac:spMkLst>
        </pc:spChg>
      </pc:sldChg>
      <pc:sldChg chg="addSp delSp modSp">
        <pc:chgData name="SIDDESWARA SWARUPANANDA" userId="47d08e29-9c6f-4762-b6e4-5982e1ef36fe" providerId="ADAL" clId="{89ECF7A7-A39E-4CB9-93B7-07C54BFE2621}" dt="2019-10-25T16:31:41.984" v="591" actId="113"/>
        <pc:sldMkLst>
          <pc:docMk/>
          <pc:sldMk cId="1484880468" sldId="272"/>
        </pc:sldMkLst>
        <pc:spChg chg="mod">
          <ac:chgData name="SIDDESWARA SWARUPANANDA" userId="47d08e29-9c6f-4762-b6e4-5982e1ef36fe" providerId="ADAL" clId="{89ECF7A7-A39E-4CB9-93B7-07C54BFE2621}" dt="2019-10-25T16:26:08.078" v="300" actId="1076"/>
          <ac:spMkLst>
            <pc:docMk/>
            <pc:sldMk cId="1484880468" sldId="272"/>
            <ac:spMk id="2" creationId="{9908671C-1B73-4728-9E07-7C33E3594F33}"/>
          </ac:spMkLst>
        </pc:spChg>
        <pc:spChg chg="mod">
          <ac:chgData name="SIDDESWARA SWARUPANANDA" userId="47d08e29-9c6f-4762-b6e4-5982e1ef36fe" providerId="ADAL" clId="{89ECF7A7-A39E-4CB9-93B7-07C54BFE2621}" dt="2019-10-25T16:31:41.984" v="591" actId="113"/>
          <ac:spMkLst>
            <pc:docMk/>
            <pc:sldMk cId="1484880468" sldId="272"/>
            <ac:spMk id="3" creationId="{06FB0C63-3276-4DC5-9EF3-D17EBBFFC83C}"/>
          </ac:spMkLst>
        </pc:spChg>
        <pc:spChg chg="add del">
          <ac:chgData name="SIDDESWARA SWARUPANANDA" userId="47d08e29-9c6f-4762-b6e4-5982e1ef36fe" providerId="ADAL" clId="{89ECF7A7-A39E-4CB9-93B7-07C54BFE2621}" dt="2019-10-25T16:24:11.886" v="280"/>
          <ac:spMkLst>
            <pc:docMk/>
            <pc:sldMk cId="1484880468" sldId="272"/>
            <ac:spMk id="4" creationId="{0D93D665-97FF-43BE-8915-CF144BA9907A}"/>
          </ac:spMkLst>
        </pc:spChg>
        <pc:spChg chg="add del">
          <ac:chgData name="SIDDESWARA SWARUPANANDA" userId="47d08e29-9c6f-4762-b6e4-5982e1ef36fe" providerId="ADAL" clId="{89ECF7A7-A39E-4CB9-93B7-07C54BFE2621}" dt="2019-10-25T16:24:20.768" v="288"/>
          <ac:spMkLst>
            <pc:docMk/>
            <pc:sldMk cId="1484880468" sldId="272"/>
            <ac:spMk id="5" creationId="{52AF32E6-02CB-4E63-843E-D3A4263097B8}"/>
          </ac:spMkLst>
        </pc:spChg>
        <pc:spChg chg="add del">
          <ac:chgData name="SIDDESWARA SWARUPANANDA" userId="47d08e29-9c6f-4762-b6e4-5982e1ef36fe" providerId="ADAL" clId="{89ECF7A7-A39E-4CB9-93B7-07C54BFE2621}" dt="2019-10-25T16:24:33.112" v="292"/>
          <ac:spMkLst>
            <pc:docMk/>
            <pc:sldMk cId="1484880468" sldId="272"/>
            <ac:spMk id="6" creationId="{21446DFD-E308-4E08-AFA8-16B7F9881018}"/>
          </ac:spMkLst>
        </pc:spChg>
      </pc:sldChg>
      <pc:sldChg chg="addSp delSp modSp add mod setBg">
        <pc:chgData name="SIDDESWARA SWARUPANANDA" userId="47d08e29-9c6f-4762-b6e4-5982e1ef36fe" providerId="ADAL" clId="{89ECF7A7-A39E-4CB9-93B7-07C54BFE2621}" dt="2019-10-25T19:47:42.927" v="1015" actId="14100"/>
        <pc:sldMkLst>
          <pc:docMk/>
          <pc:sldMk cId="317911388" sldId="273"/>
        </pc:sldMkLst>
        <pc:spChg chg="del mod">
          <ac:chgData name="SIDDESWARA SWARUPANANDA" userId="47d08e29-9c6f-4762-b6e4-5982e1ef36fe" providerId="ADAL" clId="{89ECF7A7-A39E-4CB9-93B7-07C54BFE2621}" dt="2019-10-25T19:46:06.313" v="995"/>
          <ac:spMkLst>
            <pc:docMk/>
            <pc:sldMk cId="317911388" sldId="273"/>
            <ac:spMk id="5" creationId="{C08CB8D5-0442-4824-90FA-084BD19E7663}"/>
          </ac:spMkLst>
        </pc:spChg>
        <pc:spChg chg="mod">
          <ac:chgData name="SIDDESWARA SWARUPANANDA" userId="47d08e29-9c6f-4762-b6e4-5982e1ef36fe" providerId="ADAL" clId="{89ECF7A7-A39E-4CB9-93B7-07C54BFE2621}" dt="2019-10-25T19:47:13.666" v="1005" actId="255"/>
          <ac:spMkLst>
            <pc:docMk/>
            <pc:sldMk cId="317911388" sldId="273"/>
            <ac:spMk id="8" creationId="{E5B491FC-34F1-46B2-BCC1-8F4A9F221E2D}"/>
          </ac:spMkLst>
        </pc:spChg>
        <pc:spChg chg="add del">
          <ac:chgData name="SIDDESWARA SWARUPANANDA" userId="47d08e29-9c6f-4762-b6e4-5982e1ef36fe" providerId="ADAL" clId="{89ECF7A7-A39E-4CB9-93B7-07C54BFE2621}" dt="2019-10-25T19:46:42.624" v="999" actId="26606"/>
          <ac:spMkLst>
            <pc:docMk/>
            <pc:sldMk cId="317911388" sldId="273"/>
            <ac:spMk id="15" creationId="{5F54226A-15A5-4F46-926F-81F3EC4664A8}"/>
          </ac:spMkLst>
        </pc:spChg>
        <pc:spChg chg="add del">
          <ac:chgData name="SIDDESWARA SWARUPANANDA" userId="47d08e29-9c6f-4762-b6e4-5982e1ef36fe" providerId="ADAL" clId="{89ECF7A7-A39E-4CB9-93B7-07C54BFE2621}" dt="2019-10-25T19:46:42.624" v="999" actId="26606"/>
          <ac:spMkLst>
            <pc:docMk/>
            <pc:sldMk cId="317911388" sldId="273"/>
            <ac:spMk id="17" creationId="{CFCF670F-3E94-4C8F-95AE-035FB459B9D2}"/>
          </ac:spMkLst>
        </pc:spChg>
        <pc:spChg chg="add del">
          <ac:chgData name="SIDDESWARA SWARUPANANDA" userId="47d08e29-9c6f-4762-b6e4-5982e1ef36fe" providerId="ADAL" clId="{89ECF7A7-A39E-4CB9-93B7-07C54BFE2621}" dt="2019-10-25T19:46:42.624" v="999" actId="26606"/>
          <ac:spMkLst>
            <pc:docMk/>
            <pc:sldMk cId="317911388" sldId="273"/>
            <ac:spMk id="21" creationId="{2B399A60-3405-4647-A976-4CBC707A9B36}"/>
          </ac:spMkLst>
        </pc:spChg>
        <pc:spChg chg="add del">
          <ac:chgData name="SIDDESWARA SWARUPANANDA" userId="47d08e29-9c6f-4762-b6e4-5982e1ef36fe" providerId="ADAL" clId="{89ECF7A7-A39E-4CB9-93B7-07C54BFE2621}" dt="2019-10-25T19:46:42.624" v="999" actId="26606"/>
          <ac:spMkLst>
            <pc:docMk/>
            <pc:sldMk cId="317911388" sldId="273"/>
            <ac:spMk id="23" creationId="{FE8FF351-900B-4AA7-B3CB-AA23F3577ED6}"/>
          </ac:spMkLst>
        </pc:spChg>
        <pc:spChg chg="add del">
          <ac:chgData name="SIDDESWARA SWARUPANANDA" userId="47d08e29-9c6f-4762-b6e4-5982e1ef36fe" providerId="ADAL" clId="{89ECF7A7-A39E-4CB9-93B7-07C54BFE2621}" dt="2019-10-25T19:46:42.624" v="999" actId="26606"/>
          <ac:spMkLst>
            <pc:docMk/>
            <pc:sldMk cId="317911388" sldId="273"/>
            <ac:spMk id="25" creationId="{E0D90A09-10D4-4340-AC70-0AFDB3810B61}"/>
          </ac:spMkLst>
        </pc:spChg>
        <pc:spChg chg="add del">
          <ac:chgData name="SIDDESWARA SWARUPANANDA" userId="47d08e29-9c6f-4762-b6e4-5982e1ef36fe" providerId="ADAL" clId="{89ECF7A7-A39E-4CB9-93B7-07C54BFE2621}" dt="2019-10-25T19:46:42.624" v="999" actId="26606"/>
          <ac:spMkLst>
            <pc:docMk/>
            <pc:sldMk cId="317911388" sldId="273"/>
            <ac:spMk id="27" creationId="{062DB908-A871-49E3-A635-30ADFEBCFE6B}"/>
          </ac:spMkLst>
        </pc:spChg>
        <pc:spChg chg="add del">
          <ac:chgData name="SIDDESWARA SWARUPANANDA" userId="47d08e29-9c6f-4762-b6e4-5982e1ef36fe" providerId="ADAL" clId="{89ECF7A7-A39E-4CB9-93B7-07C54BFE2621}" dt="2019-10-25T19:46:42.624" v="999" actId="26606"/>
          <ac:spMkLst>
            <pc:docMk/>
            <pc:sldMk cId="317911388" sldId="273"/>
            <ac:spMk id="29" creationId="{8B2C4FD5-C5A9-45B4-83C5-3310D4EDEB4F}"/>
          </ac:spMkLst>
        </pc:spChg>
        <pc:spChg chg="add del">
          <ac:chgData name="SIDDESWARA SWARUPANANDA" userId="47d08e29-9c6f-4762-b6e4-5982e1ef36fe" providerId="ADAL" clId="{89ECF7A7-A39E-4CB9-93B7-07C54BFE2621}" dt="2019-10-25T19:46:42.624" v="999" actId="26606"/>
          <ac:spMkLst>
            <pc:docMk/>
            <pc:sldMk cId="317911388" sldId="273"/>
            <ac:spMk id="31" creationId="{3E5F8535-F3B4-43C3-8595-D163FAA6BB2D}"/>
          </ac:spMkLst>
        </pc:spChg>
        <pc:spChg chg="add del">
          <ac:chgData name="SIDDESWARA SWARUPANANDA" userId="47d08e29-9c6f-4762-b6e4-5982e1ef36fe" providerId="ADAL" clId="{89ECF7A7-A39E-4CB9-93B7-07C54BFE2621}" dt="2019-10-25T19:46:42.624" v="999" actId="26606"/>
          <ac:spMkLst>
            <pc:docMk/>
            <pc:sldMk cId="317911388" sldId="273"/>
            <ac:spMk id="33" creationId="{4F3F6827-0043-4CFE-98A8-95CE1B69B005}"/>
          </ac:spMkLst>
        </pc:spChg>
        <pc:spChg chg="add">
          <ac:chgData name="SIDDESWARA SWARUPANANDA" userId="47d08e29-9c6f-4762-b6e4-5982e1ef36fe" providerId="ADAL" clId="{89ECF7A7-A39E-4CB9-93B7-07C54BFE2621}" dt="2019-10-25T19:46:42.662" v="1000" actId="26606"/>
          <ac:spMkLst>
            <pc:docMk/>
            <pc:sldMk cId="317911388" sldId="273"/>
            <ac:spMk id="35" creationId="{5F54226A-15A5-4F46-926F-81F3EC4664A8}"/>
          </ac:spMkLst>
        </pc:spChg>
        <pc:spChg chg="add">
          <ac:chgData name="SIDDESWARA SWARUPANANDA" userId="47d08e29-9c6f-4762-b6e4-5982e1ef36fe" providerId="ADAL" clId="{89ECF7A7-A39E-4CB9-93B7-07C54BFE2621}" dt="2019-10-25T19:46:42.662" v="1000" actId="26606"/>
          <ac:spMkLst>
            <pc:docMk/>
            <pc:sldMk cId="317911388" sldId="273"/>
            <ac:spMk id="36" creationId="{CFCF670F-3E94-4C8F-95AE-035FB459B9D2}"/>
          </ac:spMkLst>
        </pc:spChg>
        <pc:spChg chg="add">
          <ac:chgData name="SIDDESWARA SWARUPANANDA" userId="47d08e29-9c6f-4762-b6e4-5982e1ef36fe" providerId="ADAL" clId="{89ECF7A7-A39E-4CB9-93B7-07C54BFE2621}" dt="2019-10-25T19:46:42.662" v="1000" actId="26606"/>
          <ac:spMkLst>
            <pc:docMk/>
            <pc:sldMk cId="317911388" sldId="273"/>
            <ac:spMk id="38" creationId="{36D50BAE-2B1C-44EA-98D3-FF227A6942F3}"/>
          </ac:spMkLst>
        </pc:spChg>
        <pc:spChg chg="add">
          <ac:chgData name="SIDDESWARA SWARUPANANDA" userId="47d08e29-9c6f-4762-b6e4-5982e1ef36fe" providerId="ADAL" clId="{89ECF7A7-A39E-4CB9-93B7-07C54BFE2621}" dt="2019-10-25T19:46:42.662" v="1000" actId="26606"/>
          <ac:spMkLst>
            <pc:docMk/>
            <pc:sldMk cId="317911388" sldId="273"/>
            <ac:spMk id="39" creationId="{A0354A3E-8646-42D8-BBA1-296667346E2E}"/>
          </ac:spMkLst>
        </pc:spChg>
        <pc:spChg chg="add">
          <ac:chgData name="SIDDESWARA SWARUPANANDA" userId="47d08e29-9c6f-4762-b6e4-5982e1ef36fe" providerId="ADAL" clId="{89ECF7A7-A39E-4CB9-93B7-07C54BFE2621}" dt="2019-10-25T19:46:42.662" v="1000" actId="26606"/>
          <ac:spMkLst>
            <pc:docMk/>
            <pc:sldMk cId="317911388" sldId="273"/>
            <ac:spMk id="40" creationId="{8D8F64D4-85B6-4B50-8267-A34225759265}"/>
          </ac:spMkLst>
        </pc:spChg>
        <pc:spChg chg="add">
          <ac:chgData name="SIDDESWARA SWARUPANANDA" userId="47d08e29-9c6f-4762-b6e4-5982e1ef36fe" providerId="ADAL" clId="{89ECF7A7-A39E-4CB9-93B7-07C54BFE2621}" dt="2019-10-25T19:46:42.662" v="1000" actId="26606"/>
          <ac:spMkLst>
            <pc:docMk/>
            <pc:sldMk cId="317911388" sldId="273"/>
            <ac:spMk id="41" creationId="{982E57E1-FBFC-4937-B6B9-C381D1C95225}"/>
          </ac:spMkLst>
        </pc:spChg>
        <pc:spChg chg="add">
          <ac:chgData name="SIDDESWARA SWARUPANANDA" userId="47d08e29-9c6f-4762-b6e4-5982e1ef36fe" providerId="ADAL" clId="{89ECF7A7-A39E-4CB9-93B7-07C54BFE2621}" dt="2019-10-25T19:46:42.662" v="1000" actId="26606"/>
          <ac:spMkLst>
            <pc:docMk/>
            <pc:sldMk cId="317911388" sldId="273"/>
            <ac:spMk id="43" creationId="{A08B6943-0110-4993-B7F6-7A6A1EC667AE}"/>
          </ac:spMkLst>
        </pc:spChg>
        <pc:spChg chg="add">
          <ac:chgData name="SIDDESWARA SWARUPANANDA" userId="47d08e29-9c6f-4762-b6e4-5982e1ef36fe" providerId="ADAL" clId="{89ECF7A7-A39E-4CB9-93B7-07C54BFE2621}" dt="2019-10-25T19:46:42.662" v="1000" actId="26606"/>
          <ac:spMkLst>
            <pc:docMk/>
            <pc:sldMk cId="317911388" sldId="273"/>
            <ac:spMk id="44" creationId="{011BBFEE-907A-4DF1-9F7B-C5211B637BE9}"/>
          </ac:spMkLst>
        </pc:spChg>
        <pc:picChg chg="del">
          <ac:chgData name="SIDDESWARA SWARUPANANDA" userId="47d08e29-9c6f-4762-b6e4-5982e1ef36fe" providerId="ADAL" clId="{89ECF7A7-A39E-4CB9-93B7-07C54BFE2621}" dt="2019-10-25T19:46:02.817" v="993" actId="478"/>
          <ac:picMkLst>
            <pc:docMk/>
            <pc:sldMk cId="317911388" sldId="273"/>
            <ac:picMk id="4" creationId="{1402CBC2-304F-4B44-A35B-664897B098EC}"/>
          </ac:picMkLst>
        </pc:picChg>
        <pc:picChg chg="add mod">
          <ac:chgData name="SIDDESWARA SWARUPANANDA" userId="47d08e29-9c6f-4762-b6e4-5982e1ef36fe" providerId="ADAL" clId="{89ECF7A7-A39E-4CB9-93B7-07C54BFE2621}" dt="2019-10-25T19:47:28.868" v="1010" actId="14100"/>
          <ac:picMkLst>
            <pc:docMk/>
            <pc:sldMk cId="317911388" sldId="273"/>
            <ac:picMk id="6" creationId="{3AFF372B-68F3-4090-9C6B-D2CABEC7CC42}"/>
          </ac:picMkLst>
        </pc:picChg>
        <pc:picChg chg="add mod ord">
          <ac:chgData name="SIDDESWARA SWARUPANANDA" userId="47d08e29-9c6f-4762-b6e4-5982e1ef36fe" providerId="ADAL" clId="{89ECF7A7-A39E-4CB9-93B7-07C54BFE2621}" dt="2019-10-25T19:47:25.945" v="1009" actId="14100"/>
          <ac:picMkLst>
            <pc:docMk/>
            <pc:sldMk cId="317911388" sldId="273"/>
            <ac:picMk id="7" creationId="{16B394D7-CC19-401B-9A63-DC30BF16E463}"/>
          </ac:picMkLst>
        </pc:picChg>
        <pc:picChg chg="add mod ord">
          <ac:chgData name="SIDDESWARA SWARUPANANDA" userId="47d08e29-9c6f-4762-b6e4-5982e1ef36fe" providerId="ADAL" clId="{89ECF7A7-A39E-4CB9-93B7-07C54BFE2621}" dt="2019-10-25T19:47:34.231" v="1012" actId="14100"/>
          <ac:picMkLst>
            <pc:docMk/>
            <pc:sldMk cId="317911388" sldId="273"/>
            <ac:picMk id="9" creationId="{61699EBD-21DE-418C-8276-6989B0BEA8C5}"/>
          </ac:picMkLst>
        </pc:picChg>
        <pc:picChg chg="add mod">
          <ac:chgData name="SIDDESWARA SWARUPANANDA" userId="47d08e29-9c6f-4762-b6e4-5982e1ef36fe" providerId="ADAL" clId="{89ECF7A7-A39E-4CB9-93B7-07C54BFE2621}" dt="2019-10-25T19:47:42.927" v="1015" actId="14100"/>
          <ac:picMkLst>
            <pc:docMk/>
            <pc:sldMk cId="317911388" sldId="273"/>
            <ac:picMk id="10" creationId="{DAA64ABD-C4F5-47EB-BAB4-39276F0EE59C}"/>
          </ac:picMkLst>
        </pc:picChg>
        <pc:cxnChg chg="add del">
          <ac:chgData name="SIDDESWARA SWARUPANANDA" userId="47d08e29-9c6f-4762-b6e4-5982e1ef36fe" providerId="ADAL" clId="{89ECF7A7-A39E-4CB9-93B7-07C54BFE2621}" dt="2019-10-25T19:46:42.624" v="999" actId="26606"/>
          <ac:cxnSpMkLst>
            <pc:docMk/>
            <pc:sldMk cId="317911388" sldId="273"/>
            <ac:cxnSpMk id="19" creationId="{90479AEA-6C87-4786-A668-54BF815A73D7}"/>
          </ac:cxnSpMkLst>
        </pc:cxnChg>
        <pc:cxnChg chg="add">
          <ac:chgData name="SIDDESWARA SWARUPANANDA" userId="47d08e29-9c6f-4762-b6e4-5982e1ef36fe" providerId="ADAL" clId="{89ECF7A7-A39E-4CB9-93B7-07C54BFE2621}" dt="2019-10-25T19:46:42.662" v="1000" actId="26606"/>
          <ac:cxnSpMkLst>
            <pc:docMk/>
            <pc:sldMk cId="317911388" sldId="273"/>
            <ac:cxnSpMk id="37" creationId="{90479AEA-6C87-4786-A668-54BF815A73D7}"/>
          </ac:cxnSpMkLst>
        </pc:cxnChg>
        <pc:cxnChg chg="add">
          <ac:chgData name="SIDDESWARA SWARUPANANDA" userId="47d08e29-9c6f-4762-b6e4-5982e1ef36fe" providerId="ADAL" clId="{89ECF7A7-A39E-4CB9-93B7-07C54BFE2621}" dt="2019-10-25T19:46:42.662" v="1000" actId="26606"/>
          <ac:cxnSpMkLst>
            <pc:docMk/>
            <pc:sldMk cId="317911388" sldId="273"/>
            <ac:cxnSpMk id="42" creationId="{7105A204-F287-4494-909D-5FD20667E7D1}"/>
          </ac:cxnSpMkLst>
        </pc:cxnChg>
      </pc:sldChg>
      <pc:sldChg chg="addSp delSp modSp add mod setBg delDesignElem">
        <pc:chgData name="SIDDESWARA SWARUPANANDA" userId="47d08e29-9c6f-4762-b6e4-5982e1ef36fe" providerId="ADAL" clId="{89ECF7A7-A39E-4CB9-93B7-07C54BFE2621}" dt="2019-10-25T19:49:24.820" v="1041" actId="27636"/>
        <pc:sldMkLst>
          <pc:docMk/>
          <pc:sldMk cId="4109881131" sldId="274"/>
        </pc:sldMkLst>
        <pc:spChg chg="mod">
          <ac:chgData name="SIDDESWARA SWARUPANANDA" userId="47d08e29-9c6f-4762-b6e4-5982e1ef36fe" providerId="ADAL" clId="{89ECF7A7-A39E-4CB9-93B7-07C54BFE2621}" dt="2019-10-25T19:49:24.820" v="1041" actId="27636"/>
          <ac:spMkLst>
            <pc:docMk/>
            <pc:sldMk cId="4109881131" sldId="274"/>
            <ac:spMk id="8" creationId="{E5B491FC-34F1-46B2-BCC1-8F4A9F221E2D}"/>
          </ac:spMkLst>
        </pc:spChg>
        <pc:spChg chg="add">
          <ac:chgData name="SIDDESWARA SWARUPANANDA" userId="47d08e29-9c6f-4762-b6e4-5982e1ef36fe" providerId="ADAL" clId="{89ECF7A7-A39E-4CB9-93B7-07C54BFE2621}" dt="2019-10-25T19:48:35.389" v="1030" actId="26606"/>
          <ac:spMkLst>
            <pc:docMk/>
            <pc:sldMk cId="4109881131" sldId="274"/>
            <ac:spMk id="20" creationId="{DA52A394-10F4-4AA5-90E4-634D1E919DBA}"/>
          </ac:spMkLst>
        </pc:spChg>
        <pc:spChg chg="add">
          <ac:chgData name="SIDDESWARA SWARUPANANDA" userId="47d08e29-9c6f-4762-b6e4-5982e1ef36fe" providerId="ADAL" clId="{89ECF7A7-A39E-4CB9-93B7-07C54BFE2621}" dt="2019-10-25T19:48:35.389" v="1030" actId="26606"/>
          <ac:spMkLst>
            <pc:docMk/>
            <pc:sldMk cId="4109881131" sldId="274"/>
            <ac:spMk id="21" creationId="{07BDDC51-8BB2-42BE-8EA8-39B3E9AC1EF6}"/>
          </ac:spMkLst>
        </pc:spChg>
        <pc:spChg chg="add">
          <ac:chgData name="SIDDESWARA SWARUPANANDA" userId="47d08e29-9c6f-4762-b6e4-5982e1ef36fe" providerId="ADAL" clId="{89ECF7A7-A39E-4CB9-93B7-07C54BFE2621}" dt="2019-10-25T19:48:35.389" v="1030" actId="26606"/>
          <ac:spMkLst>
            <pc:docMk/>
            <pc:sldMk cId="4109881131" sldId="274"/>
            <ac:spMk id="23" creationId="{BB2B8762-61F0-4F1B-9364-D633EE9D6AF5}"/>
          </ac:spMkLst>
        </pc:spChg>
        <pc:spChg chg="add">
          <ac:chgData name="SIDDESWARA SWARUPANANDA" userId="47d08e29-9c6f-4762-b6e4-5982e1ef36fe" providerId="ADAL" clId="{89ECF7A7-A39E-4CB9-93B7-07C54BFE2621}" dt="2019-10-25T19:48:35.389" v="1030" actId="26606"/>
          <ac:spMkLst>
            <pc:docMk/>
            <pc:sldMk cId="4109881131" sldId="274"/>
            <ac:spMk id="25" creationId="{E97675C8-1328-460C-9EBF-6B446B67EAD3}"/>
          </ac:spMkLst>
        </pc:spChg>
        <pc:spChg chg="add">
          <ac:chgData name="SIDDESWARA SWARUPANANDA" userId="47d08e29-9c6f-4762-b6e4-5982e1ef36fe" providerId="ADAL" clId="{89ECF7A7-A39E-4CB9-93B7-07C54BFE2621}" dt="2019-10-25T19:48:35.389" v="1030" actId="26606"/>
          <ac:spMkLst>
            <pc:docMk/>
            <pc:sldMk cId="4109881131" sldId="274"/>
            <ac:spMk id="29" creationId="{C6417104-D4C1-4710-9982-2154A7F48492}"/>
          </ac:spMkLst>
        </pc:spChg>
        <pc:spChg chg="add">
          <ac:chgData name="SIDDESWARA SWARUPANANDA" userId="47d08e29-9c6f-4762-b6e4-5982e1ef36fe" providerId="ADAL" clId="{89ECF7A7-A39E-4CB9-93B7-07C54BFE2621}" dt="2019-10-25T19:48:35.389" v="1030" actId="26606"/>
          <ac:spMkLst>
            <pc:docMk/>
            <pc:sldMk cId="4109881131" sldId="274"/>
            <ac:spMk id="31" creationId="{626F1402-2DEC-4071-84AF-350C7BF00D43}"/>
          </ac:spMkLst>
        </pc:spChg>
        <pc:spChg chg="del">
          <ac:chgData name="SIDDESWARA SWARUPANANDA" userId="47d08e29-9c6f-4762-b6e4-5982e1ef36fe" providerId="ADAL" clId="{89ECF7A7-A39E-4CB9-93B7-07C54BFE2621}" dt="2019-10-25T19:47:48.292" v="1017"/>
          <ac:spMkLst>
            <pc:docMk/>
            <pc:sldMk cId="4109881131" sldId="274"/>
            <ac:spMk id="35" creationId="{5F54226A-15A5-4F46-926F-81F3EC4664A8}"/>
          </ac:spMkLst>
        </pc:spChg>
        <pc:spChg chg="del">
          <ac:chgData name="SIDDESWARA SWARUPANANDA" userId="47d08e29-9c6f-4762-b6e4-5982e1ef36fe" providerId="ADAL" clId="{89ECF7A7-A39E-4CB9-93B7-07C54BFE2621}" dt="2019-10-25T19:47:48.292" v="1017"/>
          <ac:spMkLst>
            <pc:docMk/>
            <pc:sldMk cId="4109881131" sldId="274"/>
            <ac:spMk id="36" creationId="{CFCF670F-3E94-4C8F-95AE-035FB459B9D2}"/>
          </ac:spMkLst>
        </pc:spChg>
        <pc:spChg chg="del">
          <ac:chgData name="SIDDESWARA SWARUPANANDA" userId="47d08e29-9c6f-4762-b6e4-5982e1ef36fe" providerId="ADAL" clId="{89ECF7A7-A39E-4CB9-93B7-07C54BFE2621}" dt="2019-10-25T19:47:48.292" v="1017"/>
          <ac:spMkLst>
            <pc:docMk/>
            <pc:sldMk cId="4109881131" sldId="274"/>
            <ac:spMk id="38" creationId="{36D50BAE-2B1C-44EA-98D3-FF227A6942F3}"/>
          </ac:spMkLst>
        </pc:spChg>
        <pc:spChg chg="del">
          <ac:chgData name="SIDDESWARA SWARUPANANDA" userId="47d08e29-9c6f-4762-b6e4-5982e1ef36fe" providerId="ADAL" clId="{89ECF7A7-A39E-4CB9-93B7-07C54BFE2621}" dt="2019-10-25T19:47:48.292" v="1017"/>
          <ac:spMkLst>
            <pc:docMk/>
            <pc:sldMk cId="4109881131" sldId="274"/>
            <ac:spMk id="39" creationId="{A0354A3E-8646-42D8-BBA1-296667346E2E}"/>
          </ac:spMkLst>
        </pc:spChg>
        <pc:spChg chg="del">
          <ac:chgData name="SIDDESWARA SWARUPANANDA" userId="47d08e29-9c6f-4762-b6e4-5982e1ef36fe" providerId="ADAL" clId="{89ECF7A7-A39E-4CB9-93B7-07C54BFE2621}" dt="2019-10-25T19:47:48.292" v="1017"/>
          <ac:spMkLst>
            <pc:docMk/>
            <pc:sldMk cId="4109881131" sldId="274"/>
            <ac:spMk id="40" creationId="{8D8F64D4-85B6-4B50-8267-A34225759265}"/>
          </ac:spMkLst>
        </pc:spChg>
        <pc:spChg chg="del">
          <ac:chgData name="SIDDESWARA SWARUPANANDA" userId="47d08e29-9c6f-4762-b6e4-5982e1ef36fe" providerId="ADAL" clId="{89ECF7A7-A39E-4CB9-93B7-07C54BFE2621}" dt="2019-10-25T19:47:48.292" v="1017"/>
          <ac:spMkLst>
            <pc:docMk/>
            <pc:sldMk cId="4109881131" sldId="274"/>
            <ac:spMk id="41" creationId="{982E57E1-FBFC-4937-B6B9-C381D1C95225}"/>
          </ac:spMkLst>
        </pc:spChg>
        <pc:spChg chg="del">
          <ac:chgData name="SIDDESWARA SWARUPANANDA" userId="47d08e29-9c6f-4762-b6e4-5982e1ef36fe" providerId="ADAL" clId="{89ECF7A7-A39E-4CB9-93B7-07C54BFE2621}" dt="2019-10-25T19:47:48.292" v="1017"/>
          <ac:spMkLst>
            <pc:docMk/>
            <pc:sldMk cId="4109881131" sldId="274"/>
            <ac:spMk id="43" creationId="{A08B6943-0110-4993-B7F6-7A6A1EC667AE}"/>
          </ac:spMkLst>
        </pc:spChg>
        <pc:spChg chg="del">
          <ac:chgData name="SIDDESWARA SWARUPANANDA" userId="47d08e29-9c6f-4762-b6e4-5982e1ef36fe" providerId="ADAL" clId="{89ECF7A7-A39E-4CB9-93B7-07C54BFE2621}" dt="2019-10-25T19:47:48.292" v="1017"/>
          <ac:spMkLst>
            <pc:docMk/>
            <pc:sldMk cId="4109881131" sldId="274"/>
            <ac:spMk id="44" creationId="{011BBFEE-907A-4DF1-9F7B-C5211B637BE9}"/>
          </ac:spMkLst>
        </pc:spChg>
        <pc:picChg chg="del">
          <ac:chgData name="SIDDESWARA SWARUPANANDA" userId="47d08e29-9c6f-4762-b6e4-5982e1ef36fe" providerId="ADAL" clId="{89ECF7A7-A39E-4CB9-93B7-07C54BFE2621}" dt="2019-10-25T19:48:03.687" v="1019" actId="478"/>
          <ac:picMkLst>
            <pc:docMk/>
            <pc:sldMk cId="4109881131" sldId="274"/>
            <ac:picMk id="6" creationId="{3AFF372B-68F3-4090-9C6B-D2CABEC7CC42}"/>
          </ac:picMkLst>
        </pc:picChg>
        <pc:picChg chg="del">
          <ac:chgData name="SIDDESWARA SWARUPANANDA" userId="47d08e29-9c6f-4762-b6e4-5982e1ef36fe" providerId="ADAL" clId="{89ECF7A7-A39E-4CB9-93B7-07C54BFE2621}" dt="2019-10-25T19:48:04.815" v="1020" actId="478"/>
          <ac:picMkLst>
            <pc:docMk/>
            <pc:sldMk cId="4109881131" sldId="274"/>
            <ac:picMk id="7" creationId="{16B394D7-CC19-401B-9A63-DC30BF16E463}"/>
          </ac:picMkLst>
        </pc:picChg>
        <pc:picChg chg="del">
          <ac:chgData name="SIDDESWARA SWARUPANANDA" userId="47d08e29-9c6f-4762-b6e4-5982e1ef36fe" providerId="ADAL" clId="{89ECF7A7-A39E-4CB9-93B7-07C54BFE2621}" dt="2019-10-25T19:48:05.671" v="1021" actId="478"/>
          <ac:picMkLst>
            <pc:docMk/>
            <pc:sldMk cId="4109881131" sldId="274"/>
            <ac:picMk id="9" creationId="{61699EBD-21DE-418C-8276-6989B0BEA8C5}"/>
          </ac:picMkLst>
        </pc:picChg>
        <pc:picChg chg="del">
          <ac:chgData name="SIDDESWARA SWARUPANANDA" userId="47d08e29-9c6f-4762-b6e4-5982e1ef36fe" providerId="ADAL" clId="{89ECF7A7-A39E-4CB9-93B7-07C54BFE2621}" dt="2019-10-25T19:48:06.855" v="1022" actId="478"/>
          <ac:picMkLst>
            <pc:docMk/>
            <pc:sldMk cId="4109881131" sldId="274"/>
            <ac:picMk id="10" creationId="{DAA64ABD-C4F5-47EB-BAB4-39276F0EE59C}"/>
          </ac:picMkLst>
        </pc:picChg>
        <pc:picChg chg="add mod ord">
          <ac:chgData name="SIDDESWARA SWARUPANANDA" userId="47d08e29-9c6f-4762-b6e4-5982e1ef36fe" providerId="ADAL" clId="{89ECF7A7-A39E-4CB9-93B7-07C54BFE2621}" dt="2019-10-25T19:49:04.791" v="1037" actId="14100"/>
          <ac:picMkLst>
            <pc:docMk/>
            <pc:sldMk cId="4109881131" sldId="274"/>
            <ac:picMk id="17" creationId="{1A199553-C209-47D3-A601-126072702E88}"/>
          </ac:picMkLst>
        </pc:picChg>
        <pc:picChg chg="add mod">
          <ac:chgData name="SIDDESWARA SWARUPANANDA" userId="47d08e29-9c6f-4762-b6e4-5982e1ef36fe" providerId="ADAL" clId="{89ECF7A7-A39E-4CB9-93B7-07C54BFE2621}" dt="2019-10-25T19:48:51.570" v="1034" actId="14100"/>
          <ac:picMkLst>
            <pc:docMk/>
            <pc:sldMk cId="4109881131" sldId="274"/>
            <ac:picMk id="18" creationId="{D906EF22-9664-4945-B913-94C5A0F50ABE}"/>
          </ac:picMkLst>
        </pc:picChg>
        <pc:cxnChg chg="add">
          <ac:chgData name="SIDDESWARA SWARUPANANDA" userId="47d08e29-9c6f-4762-b6e4-5982e1ef36fe" providerId="ADAL" clId="{89ECF7A7-A39E-4CB9-93B7-07C54BFE2621}" dt="2019-10-25T19:48:35.389" v="1030" actId="26606"/>
          <ac:cxnSpMkLst>
            <pc:docMk/>
            <pc:sldMk cId="4109881131" sldId="274"/>
            <ac:cxnSpMk id="27" creationId="{514EE78B-AF71-4195-A01B-F1165D9233BF}"/>
          </ac:cxnSpMkLst>
        </pc:cxnChg>
        <pc:cxnChg chg="add">
          <ac:chgData name="SIDDESWARA SWARUPANANDA" userId="47d08e29-9c6f-4762-b6e4-5982e1ef36fe" providerId="ADAL" clId="{89ECF7A7-A39E-4CB9-93B7-07C54BFE2621}" dt="2019-10-25T19:48:35.389" v="1030" actId="26606"/>
          <ac:cxnSpMkLst>
            <pc:docMk/>
            <pc:sldMk cId="4109881131" sldId="274"/>
            <ac:cxnSpMk id="33" creationId="{04733B62-1719-4677-A612-CA0AC0AD7482}"/>
          </ac:cxnSpMkLst>
        </pc:cxnChg>
        <pc:cxnChg chg="del">
          <ac:chgData name="SIDDESWARA SWARUPANANDA" userId="47d08e29-9c6f-4762-b6e4-5982e1ef36fe" providerId="ADAL" clId="{89ECF7A7-A39E-4CB9-93B7-07C54BFE2621}" dt="2019-10-25T19:47:48.292" v="1017"/>
          <ac:cxnSpMkLst>
            <pc:docMk/>
            <pc:sldMk cId="4109881131" sldId="274"/>
            <ac:cxnSpMk id="37" creationId="{90479AEA-6C87-4786-A668-54BF815A73D7}"/>
          </ac:cxnSpMkLst>
        </pc:cxnChg>
        <pc:cxnChg chg="del">
          <ac:chgData name="SIDDESWARA SWARUPANANDA" userId="47d08e29-9c6f-4762-b6e4-5982e1ef36fe" providerId="ADAL" clId="{89ECF7A7-A39E-4CB9-93B7-07C54BFE2621}" dt="2019-10-25T19:47:48.292" v="1017"/>
          <ac:cxnSpMkLst>
            <pc:docMk/>
            <pc:sldMk cId="4109881131" sldId="274"/>
            <ac:cxnSpMk id="42" creationId="{7105A204-F287-4494-909D-5FD20667E7D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2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556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8482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380927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F38E7-0E9E-4534-A987-86D186692167}"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1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F38E7-0E9E-4534-A987-86D186692167}"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261105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F38E7-0E9E-4534-A987-86D186692167}" type="datetimeFigureOut">
              <a:rPr lang="en-US" smtClean="0"/>
              <a:t>10/26/2019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489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F38E7-0E9E-4534-A987-86D186692167}"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1709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F38E7-0E9E-4534-A987-86D186692167}" type="datetimeFigureOut">
              <a:rPr lang="en-US" smtClean="0"/>
              <a:t>10/26/2019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60554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F38E7-0E9E-4534-A987-86D186692167}" type="datetimeFigureOut">
              <a:rPr lang="en-US" smtClean="0"/>
              <a:t>10/26/2019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F66F05-B7E9-465C-B244-113278DBC194}" type="slidenum">
              <a:rPr lang="en-US" smtClean="0"/>
              <a:t>‹#›</a:t>
            </a:fld>
            <a:endParaRPr lang="en-US"/>
          </a:p>
        </p:txBody>
      </p:sp>
    </p:spTree>
    <p:extLst>
      <p:ext uri="{BB962C8B-B14F-4D97-AF65-F5344CB8AC3E}">
        <p14:creationId xmlns:p14="http://schemas.microsoft.com/office/powerpoint/2010/main" val="23619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F38E7-0E9E-4534-A987-86D186692167}"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76264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F38E7-0E9E-4534-A987-86D186692167}" type="datetimeFigureOut">
              <a:rPr lang="en-US" smtClean="0"/>
              <a:t>10/26/2019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F66F05-B7E9-465C-B244-113278DBC19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54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iddeshwar627/MSDS6306_CaseStudy_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EC98-45BC-4A53-AFAC-19067AA88608}"/>
              </a:ext>
            </a:extLst>
          </p:cNvPr>
          <p:cNvSpPr>
            <a:spLocks noGrp="1"/>
          </p:cNvSpPr>
          <p:nvPr>
            <p:ph type="ctrTitle"/>
          </p:nvPr>
        </p:nvSpPr>
        <p:spPr/>
        <p:txBody>
          <a:bodyPr/>
          <a:lstStyle/>
          <a:p>
            <a:r>
              <a:rPr lang="en-US" dirty="0"/>
              <a:t>Case Study EDA</a:t>
            </a:r>
          </a:p>
        </p:txBody>
      </p:sp>
      <p:sp>
        <p:nvSpPr>
          <p:cNvPr id="3" name="Subtitle 2">
            <a:extLst>
              <a:ext uri="{FF2B5EF4-FFF2-40B4-BE49-F238E27FC236}">
                <a16:creationId xmlns:a16="http://schemas.microsoft.com/office/drawing/2014/main" id="{6F9E08CC-DA68-4051-B295-B2959AFEA712}"/>
              </a:ext>
            </a:extLst>
          </p:cNvPr>
          <p:cNvSpPr>
            <a:spLocks noGrp="1"/>
          </p:cNvSpPr>
          <p:nvPr>
            <p:ph type="subTitle" idx="1"/>
          </p:nvPr>
        </p:nvSpPr>
        <p:spPr/>
        <p:txBody>
          <a:bodyPr/>
          <a:lstStyle/>
          <a:p>
            <a:r>
              <a:rPr lang="en-US" dirty="0"/>
              <a:t>Sid </a:t>
            </a:r>
            <a:r>
              <a:rPr lang="en-US" dirty="0" err="1"/>
              <a:t>Swarupananda</a:t>
            </a:r>
            <a:endParaRPr lang="en-US" dirty="0"/>
          </a:p>
          <a:p>
            <a:r>
              <a:rPr lang="en-US" dirty="0"/>
              <a:t>Sean </a:t>
            </a:r>
            <a:r>
              <a:rPr lang="en-US" dirty="0" err="1"/>
              <a:t>mcWhirter</a:t>
            </a:r>
            <a:endParaRPr lang="en-US" dirty="0"/>
          </a:p>
        </p:txBody>
      </p:sp>
    </p:spTree>
    <p:extLst>
      <p:ext uri="{BB962C8B-B14F-4D97-AF65-F5344CB8AC3E}">
        <p14:creationId xmlns:p14="http://schemas.microsoft.com/office/powerpoint/2010/main" val="413824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0AD-0FFF-4E56-AFAF-BFE8E1EC5ABC}"/>
              </a:ext>
            </a:extLst>
          </p:cNvPr>
          <p:cNvSpPr>
            <a:spLocks noGrp="1"/>
          </p:cNvSpPr>
          <p:nvPr>
            <p:ph type="title"/>
          </p:nvPr>
        </p:nvSpPr>
        <p:spPr>
          <a:xfrm>
            <a:off x="1097280" y="286604"/>
            <a:ext cx="10058400" cy="954968"/>
          </a:xfrm>
        </p:spPr>
        <p:txBody>
          <a:bodyPr>
            <a:normAutofit/>
          </a:bodyPr>
          <a:lstStyle/>
          <a:p>
            <a:r>
              <a:rPr lang="en-US" sz="3200" dirty="0"/>
              <a:t>Is there an apparent relationship between the bitterness of the beer and its alcoholic content? Draw a scatter plot.</a:t>
            </a:r>
          </a:p>
        </p:txBody>
      </p:sp>
      <p:pic>
        <p:nvPicPr>
          <p:cNvPr id="5" name="Picture 4">
            <a:extLst>
              <a:ext uri="{FF2B5EF4-FFF2-40B4-BE49-F238E27FC236}">
                <a16:creationId xmlns:a16="http://schemas.microsoft.com/office/drawing/2014/main" id="{F56C73C2-9D30-4BC0-BE15-D0CD7A2A5661}"/>
              </a:ext>
            </a:extLst>
          </p:cNvPr>
          <p:cNvPicPr>
            <a:picLocks noChangeAspect="1"/>
          </p:cNvPicPr>
          <p:nvPr/>
        </p:nvPicPr>
        <p:blipFill>
          <a:blip r:embed="rId2"/>
          <a:stretch>
            <a:fillRect/>
          </a:stretch>
        </p:blipFill>
        <p:spPr>
          <a:xfrm>
            <a:off x="440799" y="1853967"/>
            <a:ext cx="5902574" cy="4009938"/>
          </a:xfrm>
          <a:prstGeom prst="rect">
            <a:avLst/>
          </a:prstGeom>
        </p:spPr>
      </p:pic>
      <p:sp>
        <p:nvSpPr>
          <p:cNvPr id="6" name="Rectangle: Rounded Corners 5">
            <a:extLst>
              <a:ext uri="{FF2B5EF4-FFF2-40B4-BE49-F238E27FC236}">
                <a16:creationId xmlns:a16="http://schemas.microsoft.com/office/drawing/2014/main" id="{9255E8D1-29C8-4B03-879D-1EE735EBBDC1}"/>
              </a:ext>
            </a:extLst>
          </p:cNvPr>
          <p:cNvSpPr/>
          <p:nvPr/>
        </p:nvSpPr>
        <p:spPr>
          <a:xfrm>
            <a:off x="6878972" y="2261521"/>
            <a:ext cx="4630724" cy="30075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Visual evidence of a positive linear relationship. Higher the alcohol content higher the beer is on IBV scale, but there are some outliers where we have some beers which are higher in alcohol content but not as high on the bitterness scale.</a:t>
            </a:r>
          </a:p>
          <a:p>
            <a:pPr marL="285750" indent="-285750">
              <a:buFont typeface="Arial" panose="020B0604020202020204" pitchFamily="34" charset="0"/>
              <a:buChar char="•"/>
            </a:pPr>
            <a:r>
              <a:rPr lang="en-US" dirty="0"/>
              <a:t>Further investigation is needed to determine the significance of the relationship</a:t>
            </a:r>
          </a:p>
        </p:txBody>
      </p:sp>
    </p:spTree>
    <p:extLst>
      <p:ext uri="{BB962C8B-B14F-4D97-AF65-F5344CB8AC3E}">
        <p14:creationId xmlns:p14="http://schemas.microsoft.com/office/powerpoint/2010/main" val="14615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F74B-55B4-4AE1-95FC-8403FC7870AD}"/>
              </a:ext>
            </a:extLst>
          </p:cNvPr>
          <p:cNvSpPr>
            <a:spLocks noGrp="1"/>
          </p:cNvSpPr>
          <p:nvPr>
            <p:ph type="title"/>
          </p:nvPr>
        </p:nvSpPr>
        <p:spPr>
          <a:xfrm>
            <a:off x="1002852" y="335578"/>
            <a:ext cx="10058400" cy="989884"/>
          </a:xfrm>
        </p:spPr>
        <p:txBody>
          <a:bodyPr>
            <a:noAutofit/>
          </a:bodyPr>
          <a:lstStyle/>
          <a:p>
            <a:r>
              <a:rPr lang="en-US" sz="2400" dirty="0"/>
              <a:t>Budweiser would also like to investigate the difference with respect to IBU and ABV between IPAs (India Pale Ales) and other types of Ale (any beer with “Ale” in its name other than IPA)</a:t>
            </a:r>
          </a:p>
        </p:txBody>
      </p:sp>
      <p:pic>
        <p:nvPicPr>
          <p:cNvPr id="4" name="Picture 3">
            <a:extLst>
              <a:ext uri="{FF2B5EF4-FFF2-40B4-BE49-F238E27FC236}">
                <a16:creationId xmlns:a16="http://schemas.microsoft.com/office/drawing/2014/main" id="{CCB51747-710E-4C71-823C-829B7ECC37BC}"/>
              </a:ext>
            </a:extLst>
          </p:cNvPr>
          <p:cNvPicPr>
            <a:picLocks noChangeAspect="1"/>
          </p:cNvPicPr>
          <p:nvPr/>
        </p:nvPicPr>
        <p:blipFill>
          <a:blip r:embed="rId2"/>
          <a:stretch>
            <a:fillRect/>
          </a:stretch>
        </p:blipFill>
        <p:spPr>
          <a:xfrm>
            <a:off x="612100" y="935840"/>
            <a:ext cx="5302139" cy="5129399"/>
          </a:xfrm>
          <a:prstGeom prst="rect">
            <a:avLst/>
          </a:prstGeom>
        </p:spPr>
      </p:pic>
      <p:pic>
        <p:nvPicPr>
          <p:cNvPr id="5" name="Picture 4">
            <a:extLst>
              <a:ext uri="{FF2B5EF4-FFF2-40B4-BE49-F238E27FC236}">
                <a16:creationId xmlns:a16="http://schemas.microsoft.com/office/drawing/2014/main" id="{FF8AF72E-9E78-44C6-8FDA-81D98F29AFE7}"/>
              </a:ext>
            </a:extLst>
          </p:cNvPr>
          <p:cNvPicPr>
            <a:picLocks noChangeAspect="1"/>
          </p:cNvPicPr>
          <p:nvPr/>
        </p:nvPicPr>
        <p:blipFill>
          <a:blip r:embed="rId3"/>
          <a:stretch>
            <a:fillRect/>
          </a:stretch>
        </p:blipFill>
        <p:spPr>
          <a:xfrm>
            <a:off x="6032052" y="1005642"/>
            <a:ext cx="5544568" cy="5059597"/>
          </a:xfrm>
          <a:prstGeom prst="rect">
            <a:avLst/>
          </a:prstGeom>
        </p:spPr>
      </p:pic>
    </p:spTree>
    <p:extLst>
      <p:ext uri="{BB962C8B-B14F-4D97-AF65-F5344CB8AC3E}">
        <p14:creationId xmlns:p14="http://schemas.microsoft.com/office/powerpoint/2010/main" val="413372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4">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6">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18">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20">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5B491FC-34F1-46B2-BCC1-8F4A9F221E2D}"/>
              </a:ext>
            </a:extLst>
          </p:cNvPr>
          <p:cNvSpPr>
            <a:spLocks noGrp="1"/>
          </p:cNvSpPr>
          <p:nvPr>
            <p:ph type="title"/>
          </p:nvPr>
        </p:nvSpPr>
        <p:spPr>
          <a:xfrm>
            <a:off x="690881" y="144170"/>
            <a:ext cx="10909073" cy="706584"/>
          </a:xfrm>
        </p:spPr>
        <p:txBody>
          <a:bodyPr vert="horz" lIns="91440" tIns="45720" rIns="91440" bIns="45720" rtlCol="0" anchor="b">
            <a:noAutofit/>
          </a:bodyPr>
          <a:lstStyle/>
          <a:p>
            <a:r>
              <a:rPr lang="en-US" sz="2400" kern="1200" spc="-50" baseline="0" dirty="0" err="1">
                <a:solidFill>
                  <a:schemeClr val="tx1">
                    <a:lumMod val="85000"/>
                    <a:lumOff val="15000"/>
                  </a:schemeClr>
                </a:solidFill>
                <a:latin typeface="+mj-lt"/>
                <a:ea typeface="+mj-ea"/>
                <a:cs typeface="+mj-cs"/>
              </a:rPr>
              <a:t>Knn</a:t>
            </a:r>
            <a:r>
              <a:rPr lang="en-US" sz="2400" kern="1200" spc="-50" baseline="0" dirty="0">
                <a:solidFill>
                  <a:schemeClr val="tx1">
                    <a:lumMod val="85000"/>
                    <a:lumOff val="15000"/>
                  </a:schemeClr>
                </a:solidFill>
                <a:latin typeface="+mj-lt"/>
                <a:ea typeface="+mj-ea"/>
                <a:cs typeface="+mj-cs"/>
              </a:rPr>
              <a:t> method to investigate the difference with respect to IBU and ABV between IPAs and Other Type of Ale</a:t>
            </a:r>
          </a:p>
        </p:txBody>
      </p:sp>
      <p:pic>
        <p:nvPicPr>
          <p:cNvPr id="6" name="Picture 5">
            <a:extLst>
              <a:ext uri="{FF2B5EF4-FFF2-40B4-BE49-F238E27FC236}">
                <a16:creationId xmlns:a16="http://schemas.microsoft.com/office/drawing/2014/main" id="{3AFF372B-68F3-4090-9C6B-D2CABEC7CC42}"/>
              </a:ext>
            </a:extLst>
          </p:cNvPr>
          <p:cNvPicPr>
            <a:picLocks noChangeAspect="1"/>
          </p:cNvPicPr>
          <p:nvPr/>
        </p:nvPicPr>
        <p:blipFill>
          <a:blip r:embed="rId2"/>
          <a:stretch>
            <a:fillRect/>
          </a:stretch>
        </p:blipFill>
        <p:spPr>
          <a:xfrm>
            <a:off x="616986" y="850754"/>
            <a:ext cx="2484888" cy="4613913"/>
          </a:xfrm>
          <a:prstGeom prst="rect">
            <a:avLst/>
          </a:prstGeom>
        </p:spPr>
      </p:pic>
      <p:sp>
        <p:nvSpPr>
          <p:cNvPr id="39" name="Rectangle 22">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B394D7-CC19-401B-9A63-DC30BF16E463}"/>
              </a:ext>
            </a:extLst>
          </p:cNvPr>
          <p:cNvPicPr>
            <a:picLocks noChangeAspect="1"/>
          </p:cNvPicPr>
          <p:nvPr/>
        </p:nvPicPr>
        <p:blipFill>
          <a:blip r:embed="rId3"/>
          <a:stretch>
            <a:fillRect/>
          </a:stretch>
        </p:blipFill>
        <p:spPr>
          <a:xfrm>
            <a:off x="3417592" y="788566"/>
            <a:ext cx="2476811" cy="4613935"/>
          </a:xfrm>
          <a:prstGeom prst="rect">
            <a:avLst/>
          </a:prstGeom>
        </p:spPr>
      </p:pic>
      <p:sp>
        <p:nvSpPr>
          <p:cNvPr id="40" name="Rectangle 24">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1699EBD-21DE-418C-8276-6989B0BEA8C5}"/>
              </a:ext>
            </a:extLst>
          </p:cNvPr>
          <p:cNvPicPr>
            <a:picLocks noChangeAspect="1"/>
          </p:cNvPicPr>
          <p:nvPr/>
        </p:nvPicPr>
        <p:blipFill>
          <a:blip r:embed="rId4"/>
          <a:stretch>
            <a:fillRect/>
          </a:stretch>
        </p:blipFill>
        <p:spPr>
          <a:xfrm>
            <a:off x="6210121" y="671122"/>
            <a:ext cx="2511016" cy="4793539"/>
          </a:xfrm>
          <a:prstGeom prst="rect">
            <a:avLst/>
          </a:prstGeom>
        </p:spPr>
      </p:pic>
      <p:sp>
        <p:nvSpPr>
          <p:cNvPr id="41" name="Rectangle 26">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AA64ABD-C4F5-47EB-BAB4-39276F0EE59C}"/>
              </a:ext>
            </a:extLst>
          </p:cNvPr>
          <p:cNvPicPr>
            <a:picLocks noChangeAspect="1"/>
          </p:cNvPicPr>
          <p:nvPr/>
        </p:nvPicPr>
        <p:blipFill>
          <a:blip r:embed="rId5"/>
          <a:stretch>
            <a:fillRect/>
          </a:stretch>
        </p:blipFill>
        <p:spPr>
          <a:xfrm>
            <a:off x="9036855" y="788566"/>
            <a:ext cx="2487746" cy="4612078"/>
          </a:xfrm>
          <a:prstGeom prst="rect">
            <a:avLst/>
          </a:prstGeom>
        </p:spPr>
      </p:pic>
      <p:cxnSp>
        <p:nvCxnSpPr>
          <p:cNvPr id="42" name="Straight Connector 28">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3" name="Rectangle 30">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2">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91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5B491FC-34F1-46B2-BCC1-8F4A9F221E2D}"/>
              </a:ext>
            </a:extLst>
          </p:cNvPr>
          <p:cNvSpPr>
            <a:spLocks noGrp="1"/>
          </p:cNvSpPr>
          <p:nvPr>
            <p:ph type="title"/>
          </p:nvPr>
        </p:nvSpPr>
        <p:spPr>
          <a:xfrm>
            <a:off x="524349" y="118588"/>
            <a:ext cx="10909073" cy="852524"/>
          </a:xfrm>
        </p:spPr>
        <p:txBody>
          <a:bodyPr vert="horz" lIns="91440" tIns="45720" rIns="91440" bIns="45720" rtlCol="0" anchor="b">
            <a:normAutofit/>
          </a:bodyPr>
          <a:lstStyle/>
          <a:p>
            <a:r>
              <a:rPr lang="en-US" sz="2400" kern="1200" spc="-50" baseline="0" dirty="0">
                <a:solidFill>
                  <a:schemeClr val="tx1">
                    <a:lumMod val="85000"/>
                    <a:lumOff val="15000"/>
                  </a:schemeClr>
                </a:solidFill>
                <a:latin typeface="+mj-lt"/>
                <a:ea typeface="+mj-ea"/>
                <a:cs typeface="+mj-cs"/>
              </a:rPr>
              <a:t>Naïve Bayes method to investigate the difference with respect to IBU and ABV between IPAs and Other Type of Ale</a:t>
            </a:r>
          </a:p>
        </p:txBody>
      </p:sp>
      <p:pic>
        <p:nvPicPr>
          <p:cNvPr id="18" name="Picture 17">
            <a:extLst>
              <a:ext uri="{FF2B5EF4-FFF2-40B4-BE49-F238E27FC236}">
                <a16:creationId xmlns:a16="http://schemas.microsoft.com/office/drawing/2014/main" id="{D906EF22-9664-4945-B913-94C5A0F50ABE}"/>
              </a:ext>
            </a:extLst>
          </p:cNvPr>
          <p:cNvPicPr>
            <a:picLocks noChangeAspect="1"/>
          </p:cNvPicPr>
          <p:nvPr/>
        </p:nvPicPr>
        <p:blipFill>
          <a:blip r:embed="rId2"/>
          <a:stretch>
            <a:fillRect/>
          </a:stretch>
        </p:blipFill>
        <p:spPr>
          <a:xfrm>
            <a:off x="721086" y="1176242"/>
            <a:ext cx="5131653" cy="3792909"/>
          </a:xfrm>
          <a:prstGeom prst="rect">
            <a:avLst/>
          </a:prstGeom>
        </p:spPr>
      </p:pic>
      <p:sp>
        <p:nvSpPr>
          <p:cNvPr id="31" name="Rectangle 30">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A199553-C209-47D3-A601-126072702E88}"/>
              </a:ext>
            </a:extLst>
          </p:cNvPr>
          <p:cNvPicPr>
            <a:picLocks noChangeAspect="1"/>
          </p:cNvPicPr>
          <p:nvPr/>
        </p:nvPicPr>
        <p:blipFill>
          <a:blip r:embed="rId3"/>
          <a:stretch>
            <a:fillRect/>
          </a:stretch>
        </p:blipFill>
        <p:spPr>
          <a:xfrm>
            <a:off x="6510520" y="1176242"/>
            <a:ext cx="3440612" cy="3985304"/>
          </a:xfrm>
          <a:prstGeom prst="rect">
            <a:avLst/>
          </a:prstGeom>
        </p:spPr>
      </p:pic>
      <p:cxnSp>
        <p:nvCxnSpPr>
          <p:cNvPr id="33" name="Straight Connector 32">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34">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36">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98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63B-9BF0-4332-924C-54F33CA2D8A0}"/>
              </a:ext>
            </a:extLst>
          </p:cNvPr>
          <p:cNvSpPr>
            <a:spLocks noGrp="1"/>
          </p:cNvSpPr>
          <p:nvPr>
            <p:ph type="title"/>
          </p:nvPr>
        </p:nvSpPr>
        <p:spPr/>
        <p:txBody>
          <a:bodyPr/>
          <a:lstStyle/>
          <a:p>
            <a:r>
              <a:rPr lang="en-US" dirty="0"/>
              <a:t>Other Insights</a:t>
            </a:r>
          </a:p>
        </p:txBody>
      </p:sp>
      <p:pic>
        <p:nvPicPr>
          <p:cNvPr id="4" name="Picture 3">
            <a:extLst>
              <a:ext uri="{FF2B5EF4-FFF2-40B4-BE49-F238E27FC236}">
                <a16:creationId xmlns:a16="http://schemas.microsoft.com/office/drawing/2014/main" id="{EA1B20C0-AA94-417C-9F58-82582957F5C4}"/>
              </a:ext>
            </a:extLst>
          </p:cNvPr>
          <p:cNvPicPr>
            <a:picLocks noChangeAspect="1"/>
          </p:cNvPicPr>
          <p:nvPr/>
        </p:nvPicPr>
        <p:blipFill>
          <a:blip r:embed="rId2"/>
          <a:stretch>
            <a:fillRect/>
          </a:stretch>
        </p:blipFill>
        <p:spPr>
          <a:xfrm>
            <a:off x="930492" y="2117099"/>
            <a:ext cx="5873062" cy="3637204"/>
          </a:xfrm>
          <a:prstGeom prst="rect">
            <a:avLst/>
          </a:prstGeom>
        </p:spPr>
      </p:pic>
      <p:sp>
        <p:nvSpPr>
          <p:cNvPr id="6" name="Rectangle: Rounded Corners 5">
            <a:extLst>
              <a:ext uri="{FF2B5EF4-FFF2-40B4-BE49-F238E27FC236}">
                <a16:creationId xmlns:a16="http://schemas.microsoft.com/office/drawing/2014/main" id="{89E0B45A-3D9A-4FDA-A10C-E1B660530ACD}"/>
              </a:ext>
            </a:extLst>
          </p:cNvPr>
          <p:cNvSpPr/>
          <p:nvPr/>
        </p:nvSpPr>
        <p:spPr>
          <a:xfrm>
            <a:off x="7792412" y="2268997"/>
            <a:ext cx="3783242" cy="31271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It appears that IPAs have higher median ABV values than other 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of a difficult relationship between Ounces and ABV </a:t>
            </a:r>
          </a:p>
        </p:txBody>
      </p:sp>
    </p:spTree>
    <p:extLst>
      <p:ext uri="{BB962C8B-B14F-4D97-AF65-F5344CB8AC3E}">
        <p14:creationId xmlns:p14="http://schemas.microsoft.com/office/powerpoint/2010/main" val="220270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671C-1B73-4728-9E07-7C33E3594F33}"/>
              </a:ext>
            </a:extLst>
          </p:cNvPr>
          <p:cNvSpPr>
            <a:spLocks noGrp="1"/>
          </p:cNvSpPr>
          <p:nvPr>
            <p:ph type="title"/>
          </p:nvPr>
        </p:nvSpPr>
        <p:spPr>
          <a:xfrm>
            <a:off x="1130835" y="798331"/>
            <a:ext cx="10058400" cy="611019"/>
          </a:xfrm>
        </p:spPr>
        <p:txBody>
          <a:bodyPr>
            <a:normAutofit fontScale="90000"/>
          </a:bodyPr>
          <a:lstStyle/>
          <a:p>
            <a:r>
              <a:rPr lang="en-US" dirty="0"/>
              <a:t>Case Study Description</a:t>
            </a:r>
          </a:p>
        </p:txBody>
      </p:sp>
      <p:sp>
        <p:nvSpPr>
          <p:cNvPr id="3" name="Content Placeholder 2">
            <a:extLst>
              <a:ext uri="{FF2B5EF4-FFF2-40B4-BE49-F238E27FC236}">
                <a16:creationId xmlns:a16="http://schemas.microsoft.com/office/drawing/2014/main" id="{06FB0C63-3276-4DC5-9EF3-D17EBBFFC83C}"/>
              </a:ext>
            </a:extLst>
          </p:cNvPr>
          <p:cNvSpPr>
            <a:spLocks noGrp="1"/>
          </p:cNvSpPr>
          <p:nvPr>
            <p:ph idx="1"/>
          </p:nvPr>
        </p:nvSpPr>
        <p:spPr>
          <a:xfrm>
            <a:off x="704538" y="1845733"/>
            <a:ext cx="10792918" cy="4480115"/>
          </a:xfrm>
        </p:spPr>
        <p:txBody>
          <a:bodyPr>
            <a:normAutofit fontScale="92500" lnSpcReduction="20000"/>
          </a:bodyPr>
          <a:lstStyle/>
          <a:p>
            <a:r>
              <a:rPr lang="en-US" dirty="0"/>
              <a:t>Our core datasets includes information from a sample set of 2,410 US craft beers produced by 558 breweries, with specific information such as: </a:t>
            </a:r>
          </a:p>
          <a:p>
            <a:r>
              <a:rPr lang="en-US" b="1" dirty="0"/>
              <a:t>Beers.csv:</a:t>
            </a:r>
          </a:p>
          <a:p>
            <a:pPr marL="578358" lvl="1" indent="-285750">
              <a:buFont typeface="Arial" panose="020B0604020202020204" pitchFamily="34" charset="0"/>
              <a:buChar char="•"/>
            </a:pPr>
            <a:r>
              <a:rPr lang="en-US" b="1" dirty="0"/>
              <a:t>Name</a:t>
            </a:r>
            <a:r>
              <a:rPr lang="en-US" dirty="0"/>
              <a:t>: Name of the beer (example: </a:t>
            </a:r>
            <a:r>
              <a:rPr lang="en-US" dirty="0" err="1"/>
              <a:t>Snapperhead</a:t>
            </a:r>
            <a:r>
              <a:rPr lang="en-US" dirty="0"/>
              <a:t> IPA)</a:t>
            </a:r>
          </a:p>
          <a:p>
            <a:pPr marL="578358" lvl="1" indent="-285750">
              <a:buFont typeface="Arial" panose="020B0604020202020204" pitchFamily="34" charset="0"/>
              <a:buChar char="•"/>
            </a:pPr>
            <a:r>
              <a:rPr lang="en-US" b="1" dirty="0" err="1"/>
              <a:t>Beer_ID</a:t>
            </a:r>
            <a:r>
              <a:rPr lang="en-US" dirty="0"/>
              <a:t>: Unique identifier of the beer</a:t>
            </a:r>
          </a:p>
          <a:p>
            <a:pPr marL="578358" lvl="1" indent="-285750">
              <a:buFont typeface="Arial" panose="020B0604020202020204" pitchFamily="34" charset="0"/>
              <a:buChar char="•"/>
            </a:pPr>
            <a:r>
              <a:rPr lang="en-US" b="1" dirty="0"/>
              <a:t>ABV</a:t>
            </a:r>
            <a:r>
              <a:rPr lang="en-US" dirty="0"/>
              <a:t>: Alcohol by volume of the beer</a:t>
            </a:r>
          </a:p>
          <a:p>
            <a:pPr marL="578358" lvl="1" indent="-285750">
              <a:buFont typeface="Arial" panose="020B0604020202020204" pitchFamily="34" charset="0"/>
              <a:buChar char="•"/>
            </a:pPr>
            <a:r>
              <a:rPr lang="en-US" b="1" dirty="0"/>
              <a:t>IBU</a:t>
            </a:r>
            <a:r>
              <a:rPr lang="en-US" dirty="0"/>
              <a:t>: International Bitterness Units of the beer</a:t>
            </a:r>
          </a:p>
          <a:p>
            <a:pPr marL="578358" lvl="1" indent="-285750">
              <a:buFont typeface="Arial" panose="020B0604020202020204" pitchFamily="34" charset="0"/>
              <a:buChar char="•"/>
            </a:pPr>
            <a:r>
              <a:rPr lang="en-US" b="1" dirty="0" err="1"/>
              <a:t>Brewery_ID</a:t>
            </a:r>
            <a:r>
              <a:rPr lang="en-US" dirty="0"/>
              <a:t>: Brewery id associated with the beer</a:t>
            </a:r>
          </a:p>
          <a:p>
            <a:pPr marL="578358" lvl="1" indent="-285750">
              <a:buFont typeface="Arial" panose="020B0604020202020204" pitchFamily="34" charset="0"/>
              <a:buChar char="•"/>
            </a:pPr>
            <a:r>
              <a:rPr lang="en-US" b="1" dirty="0"/>
              <a:t>Style</a:t>
            </a:r>
            <a:r>
              <a:rPr lang="en-US" dirty="0"/>
              <a:t>: Style of the beer (example: American Pale Ale )</a:t>
            </a:r>
          </a:p>
          <a:p>
            <a:pPr marL="578358" lvl="1" indent="-285750">
              <a:buFont typeface="Arial" panose="020B0604020202020204" pitchFamily="34" charset="0"/>
              <a:buChar char="•"/>
            </a:pPr>
            <a:r>
              <a:rPr lang="en-US" dirty="0"/>
              <a:t>Ounces: Serving size of the beer</a:t>
            </a:r>
          </a:p>
          <a:p>
            <a:r>
              <a:rPr lang="en-US" b="1" dirty="0"/>
              <a:t>Breweries.csv:</a:t>
            </a:r>
          </a:p>
          <a:p>
            <a:pPr marL="578358" lvl="1" indent="-285750">
              <a:buFont typeface="Arial" panose="020B0604020202020204" pitchFamily="34" charset="0"/>
              <a:buChar char="•"/>
            </a:pPr>
            <a:r>
              <a:rPr lang="en-US" b="1" dirty="0" err="1"/>
              <a:t>Brew_ID</a:t>
            </a:r>
            <a:r>
              <a:rPr lang="en-US" dirty="0"/>
              <a:t>: Unique identifier of the brewery.</a:t>
            </a:r>
          </a:p>
          <a:p>
            <a:pPr marL="578358" lvl="1" indent="-285750">
              <a:buFont typeface="Arial" panose="020B0604020202020204" pitchFamily="34" charset="0"/>
              <a:buChar char="•"/>
            </a:pPr>
            <a:r>
              <a:rPr lang="en-US" b="1" dirty="0"/>
              <a:t>Name</a:t>
            </a:r>
            <a:r>
              <a:rPr lang="en-US" dirty="0"/>
              <a:t>: Name of the brewery.</a:t>
            </a:r>
          </a:p>
          <a:p>
            <a:pPr marL="578358" lvl="1" indent="-285750">
              <a:buFont typeface="Arial" panose="020B0604020202020204" pitchFamily="34" charset="0"/>
              <a:buChar char="•"/>
            </a:pPr>
            <a:r>
              <a:rPr lang="en-US" b="1" dirty="0"/>
              <a:t>City</a:t>
            </a:r>
            <a:r>
              <a:rPr lang="en-US" dirty="0"/>
              <a:t>: City where the brewery is located.</a:t>
            </a:r>
          </a:p>
          <a:p>
            <a:pPr marL="578358" lvl="1" indent="-285750">
              <a:buFont typeface="Arial" panose="020B0604020202020204" pitchFamily="34" charset="0"/>
              <a:buChar char="•"/>
            </a:pPr>
            <a:r>
              <a:rPr lang="en-US" b="1" dirty="0"/>
              <a:t>State</a:t>
            </a:r>
            <a:r>
              <a:rPr lang="en-US" dirty="0"/>
              <a:t>: U.S. State where the brewery is located.</a:t>
            </a:r>
          </a:p>
          <a:p>
            <a:endParaRPr lang="en-US" dirty="0"/>
          </a:p>
        </p:txBody>
      </p:sp>
    </p:spTree>
    <p:extLst>
      <p:ext uri="{BB962C8B-B14F-4D97-AF65-F5344CB8AC3E}">
        <p14:creationId xmlns:p14="http://schemas.microsoft.com/office/powerpoint/2010/main" val="148488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DFFF-E461-4FDB-84C6-06EE9FD49C99}"/>
              </a:ext>
            </a:extLst>
          </p:cNvPr>
          <p:cNvSpPr>
            <a:spLocks noGrp="1"/>
          </p:cNvSpPr>
          <p:nvPr>
            <p:ph type="title"/>
          </p:nvPr>
        </p:nvSpPr>
        <p:spPr>
          <a:xfrm>
            <a:off x="1097280" y="286604"/>
            <a:ext cx="10058400" cy="954968"/>
          </a:xfrm>
        </p:spPr>
        <p:txBody>
          <a:bodyPr>
            <a:normAutofit/>
          </a:bodyPr>
          <a:lstStyle/>
          <a:p>
            <a:r>
              <a:rPr lang="en-US" dirty="0"/>
              <a:t>Case Study  Analysis</a:t>
            </a:r>
          </a:p>
        </p:txBody>
      </p:sp>
      <p:sp>
        <p:nvSpPr>
          <p:cNvPr id="3" name="Content Placeholder 2">
            <a:extLst>
              <a:ext uri="{FF2B5EF4-FFF2-40B4-BE49-F238E27FC236}">
                <a16:creationId xmlns:a16="http://schemas.microsoft.com/office/drawing/2014/main" id="{9C2F7220-3921-49F5-97B5-484316385864}"/>
              </a:ext>
            </a:extLst>
          </p:cNvPr>
          <p:cNvSpPr>
            <a:spLocks noGrp="1"/>
          </p:cNvSpPr>
          <p:nvPr>
            <p:ph idx="1"/>
          </p:nvPr>
        </p:nvSpPr>
        <p:spPr/>
        <p:txBody>
          <a:bodyPr/>
          <a:lstStyle/>
          <a:p>
            <a:pPr marL="0" indent="0">
              <a:buNone/>
            </a:pPr>
            <a:r>
              <a:rPr lang="en-US" dirty="0"/>
              <a:t>We examined below topics as part of our analysis:</a:t>
            </a:r>
          </a:p>
          <a:p>
            <a:pPr lvl="1">
              <a:buFont typeface="Arial" panose="020B0604020202020204" pitchFamily="34" charset="0"/>
              <a:buChar char="•"/>
            </a:pPr>
            <a:r>
              <a:rPr lang="en-US" dirty="0"/>
              <a:t>Breweries per state</a:t>
            </a:r>
          </a:p>
          <a:p>
            <a:pPr lvl="1">
              <a:buFont typeface="Arial" panose="020B0604020202020204" pitchFamily="34" charset="0"/>
              <a:buChar char="•"/>
            </a:pPr>
            <a:r>
              <a:rPr lang="en-US" dirty="0"/>
              <a:t>Median alcohol content per state</a:t>
            </a:r>
          </a:p>
          <a:p>
            <a:pPr lvl="1">
              <a:buFont typeface="Arial" panose="020B0604020202020204" pitchFamily="34" charset="0"/>
              <a:buChar char="•"/>
            </a:pPr>
            <a:r>
              <a:rPr lang="en-US" dirty="0"/>
              <a:t>Median international bitterness per state</a:t>
            </a:r>
          </a:p>
          <a:p>
            <a:pPr lvl="1">
              <a:buFont typeface="Arial" panose="020B0604020202020204" pitchFamily="34" charset="0"/>
              <a:buChar char="•"/>
            </a:pPr>
            <a:r>
              <a:rPr lang="en-US" dirty="0"/>
              <a:t>Beers with highest Alcohol by Volume (ABV) and International Bitterness Unit (IBU)</a:t>
            </a:r>
          </a:p>
          <a:p>
            <a:pPr lvl="1">
              <a:buFont typeface="Arial" panose="020B0604020202020204" pitchFamily="34" charset="0"/>
              <a:buChar char="•"/>
            </a:pPr>
            <a:r>
              <a:rPr lang="en-US" dirty="0"/>
              <a:t>Summary stats of Alcohol by Volume(ABV)</a:t>
            </a:r>
          </a:p>
          <a:p>
            <a:pPr lvl="1">
              <a:buFont typeface="Arial" panose="020B0604020202020204" pitchFamily="34" charset="0"/>
              <a:buChar char="•"/>
            </a:pPr>
            <a:r>
              <a:rPr lang="en-US" dirty="0"/>
              <a:t>Analysis of relationship between Alcohol by Volume (ABV) and International Bitterness Unit (IBU)</a:t>
            </a:r>
          </a:p>
          <a:p>
            <a:r>
              <a:rPr lang="en-US" dirty="0" err="1"/>
              <a:t>Github</a:t>
            </a:r>
            <a:r>
              <a:rPr lang="en-US" dirty="0"/>
              <a:t> repo that contains all information about this analysis is available </a:t>
            </a:r>
            <a:r>
              <a:rPr lang="en-US" dirty="0">
                <a:hlinkClick r:id="rId2"/>
              </a:rPr>
              <a:t>here</a:t>
            </a:r>
            <a:r>
              <a:rPr lang="en-US" dirty="0"/>
              <a:t>. It contains all relevant information such as raw data files, </a:t>
            </a:r>
            <a:r>
              <a:rPr lang="en-US" dirty="0" err="1"/>
              <a:t>Rmd</a:t>
            </a:r>
            <a:r>
              <a:rPr lang="en-US" dirty="0"/>
              <a:t> scripts, R html output, etc.,</a:t>
            </a:r>
          </a:p>
          <a:p>
            <a:endParaRPr lang="en-US" dirty="0"/>
          </a:p>
          <a:p>
            <a:pPr marL="0" indent="0">
              <a:buNone/>
            </a:pPr>
            <a:endParaRPr lang="en-US" dirty="0"/>
          </a:p>
        </p:txBody>
      </p:sp>
    </p:spTree>
    <p:extLst>
      <p:ext uri="{BB962C8B-B14F-4D97-AF65-F5344CB8AC3E}">
        <p14:creationId xmlns:p14="http://schemas.microsoft.com/office/powerpoint/2010/main" val="381163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07FD2-3E60-473B-BAB3-A7833E6BD321}"/>
              </a:ext>
            </a:extLst>
          </p:cNvPr>
          <p:cNvSpPr>
            <a:spLocks noGrp="1"/>
          </p:cNvSpPr>
          <p:nvPr>
            <p:ph type="title"/>
          </p:nvPr>
        </p:nvSpPr>
        <p:spPr>
          <a:xfrm>
            <a:off x="860744" y="206702"/>
            <a:ext cx="10909073" cy="1057655"/>
          </a:xfrm>
        </p:spPr>
        <p:txBody>
          <a:bodyPr vert="horz" lIns="91440" tIns="45720" rIns="91440" bIns="45720" rtlCol="0" anchor="b">
            <a:normAutofit/>
          </a:bodyPr>
          <a:lstStyle/>
          <a:p>
            <a:r>
              <a:rPr lang="en-US" sz="4200" dirty="0">
                <a:solidFill>
                  <a:schemeClr val="tx1">
                    <a:lumMod val="85000"/>
                    <a:lumOff val="15000"/>
                  </a:schemeClr>
                </a:solidFill>
              </a:rPr>
              <a:t>How many breweries are present in each state?</a:t>
            </a:r>
          </a:p>
        </p:txBody>
      </p:sp>
      <p:pic>
        <p:nvPicPr>
          <p:cNvPr id="6" name="Picture 5" descr="A screenshot of a cell phone&#10;&#10;Description automatically generated">
            <a:extLst>
              <a:ext uri="{FF2B5EF4-FFF2-40B4-BE49-F238E27FC236}">
                <a16:creationId xmlns:a16="http://schemas.microsoft.com/office/drawing/2014/main" id="{C62482F9-5357-4B81-B351-8105516D264D}"/>
              </a:ext>
            </a:extLst>
          </p:cNvPr>
          <p:cNvPicPr>
            <a:picLocks noChangeAspect="1"/>
          </p:cNvPicPr>
          <p:nvPr/>
        </p:nvPicPr>
        <p:blipFill>
          <a:blip r:embed="rId2"/>
          <a:stretch>
            <a:fillRect/>
          </a:stretch>
        </p:blipFill>
        <p:spPr>
          <a:xfrm>
            <a:off x="208594" y="1851390"/>
            <a:ext cx="6583645" cy="4197072"/>
          </a:xfrm>
          <a:prstGeom prst="rect">
            <a:avLst/>
          </a:prstGeom>
        </p:spPr>
      </p:pic>
      <p:sp>
        <p:nvSpPr>
          <p:cNvPr id="7" name="Rectangle: Rounded Corners 6">
            <a:extLst>
              <a:ext uri="{FF2B5EF4-FFF2-40B4-BE49-F238E27FC236}">
                <a16:creationId xmlns:a16="http://schemas.microsoft.com/office/drawing/2014/main" id="{B937D2B0-2375-4D59-9AAA-891086072CA7}"/>
              </a:ext>
            </a:extLst>
          </p:cNvPr>
          <p:cNvSpPr/>
          <p:nvPr/>
        </p:nvSpPr>
        <p:spPr>
          <a:xfrm>
            <a:off x="6792239" y="2848726"/>
            <a:ext cx="5310231" cy="16226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Range of breweries 1 - 47</a:t>
            </a:r>
          </a:p>
          <a:p>
            <a:pPr marL="285750" indent="-285750">
              <a:buFont typeface="Arial" panose="020B0604020202020204" pitchFamily="34" charset="0"/>
              <a:buChar char="•"/>
            </a:pPr>
            <a:r>
              <a:rPr lang="en-US" dirty="0"/>
              <a:t>Colorado leads with 47 breweries</a:t>
            </a:r>
          </a:p>
          <a:p>
            <a:pPr marL="285750" indent="-285750">
              <a:buFont typeface="Arial" panose="020B0604020202020204" pitchFamily="34" charset="0"/>
              <a:buChar char="•"/>
            </a:pPr>
            <a:r>
              <a:rPr lang="en-US" dirty="0"/>
              <a:t>Looking further into this by comparing to population may lead to insights</a:t>
            </a:r>
          </a:p>
        </p:txBody>
      </p:sp>
    </p:spTree>
    <p:extLst>
      <p:ext uri="{BB962C8B-B14F-4D97-AF65-F5344CB8AC3E}">
        <p14:creationId xmlns:p14="http://schemas.microsoft.com/office/powerpoint/2010/main" val="311748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6BC25A-F9C4-4E8A-B734-CE1686E8E138}"/>
              </a:ext>
            </a:extLst>
          </p:cNvPr>
          <p:cNvSpPr>
            <a:spLocks noGrp="1"/>
          </p:cNvSpPr>
          <p:nvPr>
            <p:ph type="title"/>
          </p:nvPr>
        </p:nvSpPr>
        <p:spPr>
          <a:xfrm>
            <a:off x="920358" y="496881"/>
            <a:ext cx="10909073" cy="1057655"/>
          </a:xfrm>
        </p:spPr>
        <p:txBody>
          <a:bodyPr vert="horz" lIns="91440" tIns="45720" rIns="91440" bIns="45720" rtlCol="0" anchor="b">
            <a:normAutofit/>
          </a:bodyPr>
          <a:lstStyle/>
          <a:p>
            <a:r>
              <a:rPr lang="en-US" sz="3300" dirty="0">
                <a:solidFill>
                  <a:schemeClr val="tx1">
                    <a:lumMod val="85000"/>
                    <a:lumOff val="15000"/>
                  </a:schemeClr>
                </a:solidFill>
              </a:rPr>
              <a:t>Address the missing values in each column</a:t>
            </a:r>
            <a:br>
              <a:rPr lang="en-US" sz="3300" dirty="0">
                <a:solidFill>
                  <a:schemeClr val="tx1">
                    <a:lumMod val="85000"/>
                    <a:lumOff val="15000"/>
                  </a:schemeClr>
                </a:solidFill>
              </a:rPr>
            </a:br>
            <a:endParaRPr lang="en-US" sz="3300" dirty="0">
              <a:solidFill>
                <a:schemeClr val="tx1">
                  <a:lumMod val="85000"/>
                  <a:lumOff val="15000"/>
                </a:schemeClr>
              </a:solidFill>
            </a:endParaRPr>
          </a:p>
        </p:txBody>
      </p:sp>
      <p:pic>
        <p:nvPicPr>
          <p:cNvPr id="5" name="Picture 4" descr="A screenshot of a cell phone&#10;&#10;Description automatically generated">
            <a:extLst>
              <a:ext uri="{FF2B5EF4-FFF2-40B4-BE49-F238E27FC236}">
                <a16:creationId xmlns:a16="http://schemas.microsoft.com/office/drawing/2014/main" id="{160B660B-1223-4733-B3C8-AF8F04D318A2}"/>
              </a:ext>
            </a:extLst>
          </p:cNvPr>
          <p:cNvPicPr>
            <a:picLocks noChangeAspect="1"/>
          </p:cNvPicPr>
          <p:nvPr/>
        </p:nvPicPr>
        <p:blipFill>
          <a:blip r:embed="rId2"/>
          <a:stretch>
            <a:fillRect/>
          </a:stretch>
        </p:blipFill>
        <p:spPr>
          <a:xfrm>
            <a:off x="1719429" y="2159386"/>
            <a:ext cx="6166222" cy="1063673"/>
          </a:xfrm>
          <a:prstGeom prst="rect">
            <a:avLst/>
          </a:prstGeom>
        </p:spPr>
      </p:pic>
      <p:sp>
        <p:nvSpPr>
          <p:cNvPr id="7" name="Rectangle: Rounded Corners 6">
            <a:extLst>
              <a:ext uri="{FF2B5EF4-FFF2-40B4-BE49-F238E27FC236}">
                <a16:creationId xmlns:a16="http://schemas.microsoft.com/office/drawing/2014/main" id="{0127CB64-259C-4F75-A230-045A31D43786}"/>
              </a:ext>
            </a:extLst>
          </p:cNvPr>
          <p:cNvSpPr/>
          <p:nvPr/>
        </p:nvSpPr>
        <p:spPr>
          <a:xfrm>
            <a:off x="1012122" y="3748342"/>
            <a:ext cx="10128202" cy="14379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ABV and IBU are the only columns with missing values.  </a:t>
            </a:r>
          </a:p>
          <a:p>
            <a:pPr marL="285750" indent="-285750">
              <a:buFont typeface="Arial" panose="020B0604020202020204" pitchFamily="34" charset="0"/>
              <a:buChar char="•"/>
            </a:pPr>
            <a:r>
              <a:rPr lang="en-US" dirty="0"/>
              <a:t>However, since we have a high number of observations, we should be able to omit the missing values and still be able to determine any significant insights.  </a:t>
            </a:r>
          </a:p>
        </p:txBody>
      </p:sp>
      <p:sp>
        <p:nvSpPr>
          <p:cNvPr id="2" name="Rectangle: Rounded Corners 1">
            <a:extLst>
              <a:ext uri="{FF2B5EF4-FFF2-40B4-BE49-F238E27FC236}">
                <a16:creationId xmlns:a16="http://schemas.microsoft.com/office/drawing/2014/main" id="{AC19B454-45A1-48AA-A225-A4C0DCFAF730}"/>
              </a:ext>
            </a:extLst>
          </p:cNvPr>
          <p:cNvSpPr/>
          <p:nvPr/>
        </p:nvSpPr>
        <p:spPr>
          <a:xfrm>
            <a:off x="7063531" y="2216466"/>
            <a:ext cx="687897" cy="474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6102BFB-869F-475F-99EC-C3F2546585A5}"/>
              </a:ext>
            </a:extLst>
          </p:cNvPr>
          <p:cNvSpPr/>
          <p:nvPr/>
        </p:nvSpPr>
        <p:spPr>
          <a:xfrm>
            <a:off x="5906927" y="2219678"/>
            <a:ext cx="687897" cy="474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55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6BA02C-DC37-41B4-95F8-196B6518DE09}"/>
              </a:ext>
            </a:extLst>
          </p:cNvPr>
          <p:cNvSpPr txBox="1">
            <a:spLocks/>
          </p:cNvSpPr>
          <p:nvPr/>
        </p:nvSpPr>
        <p:spPr>
          <a:xfrm>
            <a:off x="996967" y="431939"/>
            <a:ext cx="10909073" cy="10576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a:solidFill>
                  <a:schemeClr val="tx1">
                    <a:lumMod val="85000"/>
                    <a:lumOff val="15000"/>
                  </a:schemeClr>
                </a:solidFill>
              </a:rPr>
              <a:t>Compute the median alcohol content and international bitterness unit for each state. Plot a bar chart to compare</a:t>
            </a:r>
          </a:p>
        </p:txBody>
      </p:sp>
      <p:pic>
        <p:nvPicPr>
          <p:cNvPr id="2" name="Picture 1">
            <a:extLst>
              <a:ext uri="{FF2B5EF4-FFF2-40B4-BE49-F238E27FC236}">
                <a16:creationId xmlns:a16="http://schemas.microsoft.com/office/drawing/2014/main" id="{D79A3F36-53FA-4DFE-A426-A9567760D633}"/>
              </a:ext>
            </a:extLst>
          </p:cNvPr>
          <p:cNvPicPr>
            <a:picLocks noChangeAspect="1"/>
          </p:cNvPicPr>
          <p:nvPr/>
        </p:nvPicPr>
        <p:blipFill>
          <a:blip r:embed="rId2"/>
          <a:stretch>
            <a:fillRect/>
          </a:stretch>
        </p:blipFill>
        <p:spPr>
          <a:xfrm>
            <a:off x="861269" y="1489594"/>
            <a:ext cx="5234731" cy="3748831"/>
          </a:xfrm>
          <a:prstGeom prst="rect">
            <a:avLst/>
          </a:prstGeom>
        </p:spPr>
      </p:pic>
      <p:sp>
        <p:nvSpPr>
          <p:cNvPr id="5" name="Rectangle: Rounded Corners 4">
            <a:extLst>
              <a:ext uri="{FF2B5EF4-FFF2-40B4-BE49-F238E27FC236}">
                <a16:creationId xmlns:a16="http://schemas.microsoft.com/office/drawing/2014/main" id="{9F8778EE-F3F4-4E80-BE87-53FB65FAF8E7}"/>
              </a:ext>
            </a:extLst>
          </p:cNvPr>
          <p:cNvSpPr/>
          <p:nvPr/>
        </p:nvSpPr>
        <p:spPr>
          <a:xfrm>
            <a:off x="996967" y="5469622"/>
            <a:ext cx="9908721" cy="7244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dirty="0"/>
          </a:p>
          <a:p>
            <a:r>
              <a:rPr lang="en-US" dirty="0"/>
              <a:t>Median Alcohol content (ABV) is fairly consistent around 6% </a:t>
            </a:r>
          </a:p>
          <a:p>
            <a:r>
              <a:rPr lang="en-US" dirty="0"/>
              <a:t>Median international bitterness (IBU) per state is very much varied</a:t>
            </a:r>
          </a:p>
          <a:p>
            <a:endParaRPr lang="en-US" dirty="0"/>
          </a:p>
        </p:txBody>
      </p:sp>
      <p:pic>
        <p:nvPicPr>
          <p:cNvPr id="6" name="Picture 5">
            <a:extLst>
              <a:ext uri="{FF2B5EF4-FFF2-40B4-BE49-F238E27FC236}">
                <a16:creationId xmlns:a16="http://schemas.microsoft.com/office/drawing/2014/main" id="{8DA899BC-EA14-4329-B825-D14354E22291}"/>
              </a:ext>
            </a:extLst>
          </p:cNvPr>
          <p:cNvPicPr>
            <a:picLocks noChangeAspect="1"/>
          </p:cNvPicPr>
          <p:nvPr/>
        </p:nvPicPr>
        <p:blipFill>
          <a:blip r:embed="rId3"/>
          <a:stretch>
            <a:fillRect/>
          </a:stretch>
        </p:blipFill>
        <p:spPr>
          <a:xfrm>
            <a:off x="6258187" y="1489594"/>
            <a:ext cx="5360565" cy="3748831"/>
          </a:xfrm>
          <a:prstGeom prst="rect">
            <a:avLst/>
          </a:prstGeom>
        </p:spPr>
      </p:pic>
    </p:spTree>
    <p:extLst>
      <p:ext uri="{BB962C8B-B14F-4D97-AF65-F5344CB8AC3E}">
        <p14:creationId xmlns:p14="http://schemas.microsoft.com/office/powerpoint/2010/main" val="312919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6918-6B60-40A8-A0BD-33C864C7C039}"/>
              </a:ext>
            </a:extLst>
          </p:cNvPr>
          <p:cNvSpPr>
            <a:spLocks noGrp="1"/>
          </p:cNvSpPr>
          <p:nvPr>
            <p:ph type="title"/>
          </p:nvPr>
        </p:nvSpPr>
        <p:spPr/>
        <p:txBody>
          <a:bodyPr/>
          <a:lstStyle/>
          <a:p>
            <a:r>
              <a:rPr lang="en-US" dirty="0"/>
              <a:t>Median ABV by State</a:t>
            </a:r>
          </a:p>
        </p:txBody>
      </p:sp>
      <p:pic>
        <p:nvPicPr>
          <p:cNvPr id="4" name="Picture 3">
            <a:extLst>
              <a:ext uri="{FF2B5EF4-FFF2-40B4-BE49-F238E27FC236}">
                <a16:creationId xmlns:a16="http://schemas.microsoft.com/office/drawing/2014/main" id="{48978FDB-553C-4778-A25A-FFBE9F2AB3CB}"/>
              </a:ext>
            </a:extLst>
          </p:cNvPr>
          <p:cNvPicPr>
            <a:picLocks noChangeAspect="1"/>
          </p:cNvPicPr>
          <p:nvPr/>
        </p:nvPicPr>
        <p:blipFill>
          <a:blip r:embed="rId2"/>
          <a:stretch>
            <a:fillRect/>
          </a:stretch>
        </p:blipFill>
        <p:spPr>
          <a:xfrm>
            <a:off x="453005" y="1861741"/>
            <a:ext cx="6479055" cy="4175847"/>
          </a:xfrm>
          <a:prstGeom prst="rect">
            <a:avLst/>
          </a:prstGeom>
        </p:spPr>
      </p:pic>
      <p:sp>
        <p:nvSpPr>
          <p:cNvPr id="6" name="Rectangle: Rounded Corners 5">
            <a:extLst>
              <a:ext uri="{FF2B5EF4-FFF2-40B4-BE49-F238E27FC236}">
                <a16:creationId xmlns:a16="http://schemas.microsoft.com/office/drawing/2014/main" id="{EA824C5C-B57A-4CD6-887D-D7DFEBBB7C48}"/>
              </a:ext>
            </a:extLst>
          </p:cNvPr>
          <p:cNvSpPr/>
          <p:nvPr/>
        </p:nvSpPr>
        <p:spPr>
          <a:xfrm>
            <a:off x="7401887" y="3003853"/>
            <a:ext cx="4337108"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Colorado also has the most breweries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OK and NM have fewer breweries</a:t>
            </a:r>
          </a:p>
        </p:txBody>
      </p:sp>
    </p:spTree>
    <p:extLst>
      <p:ext uri="{BB962C8B-B14F-4D97-AF65-F5344CB8AC3E}">
        <p14:creationId xmlns:p14="http://schemas.microsoft.com/office/powerpoint/2010/main" val="313831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2D73DE-5A14-4487-872D-CE32B425AFA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2800" kern="1200" spc="-50" baseline="0" dirty="0">
                <a:solidFill>
                  <a:srgbClr val="FFFFFF"/>
                </a:solidFill>
                <a:latin typeface="+mj-lt"/>
                <a:ea typeface="+mj-ea"/>
                <a:cs typeface="+mj-cs"/>
              </a:rPr>
              <a:t>Which state has the maximum alcoholic (ABV) beer? Which state has the most bitter (IBU) beer?</a:t>
            </a:r>
          </a:p>
        </p:txBody>
      </p:sp>
      <p:pic>
        <p:nvPicPr>
          <p:cNvPr id="6" name="Picture 5">
            <a:extLst>
              <a:ext uri="{FF2B5EF4-FFF2-40B4-BE49-F238E27FC236}">
                <a16:creationId xmlns:a16="http://schemas.microsoft.com/office/drawing/2014/main" id="{3CF43616-F4A4-4CB5-8D4B-5A24BE2D8BA0}"/>
              </a:ext>
            </a:extLst>
          </p:cNvPr>
          <p:cNvPicPr>
            <a:picLocks noChangeAspect="1"/>
          </p:cNvPicPr>
          <p:nvPr/>
        </p:nvPicPr>
        <p:blipFill>
          <a:blip r:embed="rId2"/>
          <a:stretch>
            <a:fillRect/>
          </a:stretch>
        </p:blipFill>
        <p:spPr>
          <a:xfrm>
            <a:off x="347672" y="419852"/>
            <a:ext cx="10925102" cy="2485460"/>
          </a:xfrm>
          <a:prstGeom prst="rect">
            <a:avLst/>
          </a:prstGeom>
        </p:spPr>
      </p:pic>
      <p:sp>
        <p:nvSpPr>
          <p:cNvPr id="21" name="Rectangle 2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Rounded Corners 13">
            <a:extLst>
              <a:ext uri="{FF2B5EF4-FFF2-40B4-BE49-F238E27FC236}">
                <a16:creationId xmlns:a16="http://schemas.microsoft.com/office/drawing/2014/main" id="{D6319FF0-6FEF-4050-A55C-03C87AE5CD32}"/>
              </a:ext>
            </a:extLst>
          </p:cNvPr>
          <p:cNvSpPr/>
          <p:nvPr/>
        </p:nvSpPr>
        <p:spPr>
          <a:xfrm>
            <a:off x="855862" y="3452105"/>
            <a:ext cx="9908721" cy="7244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dirty="0"/>
          </a:p>
          <a:p>
            <a:r>
              <a:rPr lang="en-US" dirty="0"/>
              <a:t>Colorado has the beer with highest ABV at 12.8%</a:t>
            </a:r>
          </a:p>
          <a:p>
            <a:r>
              <a:rPr lang="en-US" dirty="0"/>
              <a:t>Oregon has the beer with highest IBU at 138</a:t>
            </a:r>
          </a:p>
          <a:p>
            <a:endParaRPr lang="en-US" dirty="0"/>
          </a:p>
        </p:txBody>
      </p:sp>
    </p:spTree>
    <p:extLst>
      <p:ext uri="{BB962C8B-B14F-4D97-AF65-F5344CB8AC3E}">
        <p14:creationId xmlns:p14="http://schemas.microsoft.com/office/powerpoint/2010/main" val="387373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A65-BA16-468E-818D-AD78F2587075}"/>
              </a:ext>
            </a:extLst>
          </p:cNvPr>
          <p:cNvSpPr>
            <a:spLocks noGrp="1"/>
          </p:cNvSpPr>
          <p:nvPr>
            <p:ph type="title"/>
          </p:nvPr>
        </p:nvSpPr>
        <p:spPr/>
        <p:txBody>
          <a:bodyPr>
            <a:normAutofit/>
          </a:bodyPr>
          <a:lstStyle/>
          <a:p>
            <a:r>
              <a:rPr lang="en-US" dirty="0"/>
              <a:t>Comment on the summary statistics and distribution of the ABV variable</a:t>
            </a:r>
          </a:p>
        </p:txBody>
      </p:sp>
      <p:pic>
        <p:nvPicPr>
          <p:cNvPr id="6" name="Picture 5">
            <a:extLst>
              <a:ext uri="{FF2B5EF4-FFF2-40B4-BE49-F238E27FC236}">
                <a16:creationId xmlns:a16="http://schemas.microsoft.com/office/drawing/2014/main" id="{C3A92720-DBB1-4BC4-A088-EFF419F72383}"/>
              </a:ext>
            </a:extLst>
          </p:cNvPr>
          <p:cNvPicPr>
            <a:picLocks noChangeAspect="1"/>
          </p:cNvPicPr>
          <p:nvPr/>
        </p:nvPicPr>
        <p:blipFill>
          <a:blip r:embed="rId2"/>
          <a:stretch>
            <a:fillRect/>
          </a:stretch>
        </p:blipFill>
        <p:spPr>
          <a:xfrm>
            <a:off x="166415" y="2649055"/>
            <a:ext cx="4989683" cy="3157722"/>
          </a:xfrm>
          <a:prstGeom prst="rect">
            <a:avLst/>
          </a:prstGeom>
        </p:spPr>
      </p:pic>
      <p:sp>
        <p:nvSpPr>
          <p:cNvPr id="8" name="Rectangle: Rounded Corners 7">
            <a:extLst>
              <a:ext uri="{FF2B5EF4-FFF2-40B4-BE49-F238E27FC236}">
                <a16:creationId xmlns:a16="http://schemas.microsoft.com/office/drawing/2014/main" id="{A5D6BF2E-651E-496C-B41B-4CBC1BC6FC19}"/>
              </a:ext>
            </a:extLst>
          </p:cNvPr>
          <p:cNvSpPr/>
          <p:nvPr/>
        </p:nvSpPr>
        <p:spPr>
          <a:xfrm>
            <a:off x="5587003" y="3254928"/>
            <a:ext cx="6379859" cy="23160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Some beers don’t even measure 1%. Median was 5.6%, Mean or average was 5.9% and the maximum ABV was around 13%. Also, note that we are missing 62 values in the dataset that we were provided</a:t>
            </a:r>
          </a:p>
          <a:p>
            <a:r>
              <a:rPr lang="en-US" dirty="0"/>
              <a:t>Looking at a histogram of the data, it seems to be a bit right-skewed. This makes sense because beer is not meant to be a very high ABV drink-the high ABV beers would be more rare.</a:t>
            </a:r>
          </a:p>
          <a:p>
            <a:endParaRPr lang="en-US" dirty="0"/>
          </a:p>
        </p:txBody>
      </p:sp>
      <p:pic>
        <p:nvPicPr>
          <p:cNvPr id="3" name="Picture 2">
            <a:extLst>
              <a:ext uri="{FF2B5EF4-FFF2-40B4-BE49-F238E27FC236}">
                <a16:creationId xmlns:a16="http://schemas.microsoft.com/office/drawing/2014/main" id="{4164BA43-7706-430F-9228-35A0B0EEA190}"/>
              </a:ext>
            </a:extLst>
          </p:cNvPr>
          <p:cNvPicPr>
            <a:picLocks noChangeAspect="1"/>
          </p:cNvPicPr>
          <p:nvPr/>
        </p:nvPicPr>
        <p:blipFill>
          <a:blip r:embed="rId3"/>
          <a:stretch>
            <a:fillRect/>
          </a:stretch>
        </p:blipFill>
        <p:spPr>
          <a:xfrm>
            <a:off x="2535965" y="1869717"/>
            <a:ext cx="5358330" cy="646981"/>
          </a:xfrm>
          <a:prstGeom prst="rect">
            <a:avLst/>
          </a:prstGeom>
        </p:spPr>
      </p:pic>
    </p:spTree>
    <p:extLst>
      <p:ext uri="{BB962C8B-B14F-4D97-AF65-F5344CB8AC3E}">
        <p14:creationId xmlns:p14="http://schemas.microsoft.com/office/powerpoint/2010/main" val="35379662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0BA6BF2416CD43A60D28240827C86E" ma:contentTypeVersion="10" ma:contentTypeDescription="Create a new document." ma:contentTypeScope="" ma:versionID="6e665830126c20e60ec29bafc350dc1c">
  <xsd:schema xmlns:xsd="http://www.w3.org/2001/XMLSchema" xmlns:xs="http://www.w3.org/2001/XMLSchema" xmlns:p="http://schemas.microsoft.com/office/2006/metadata/properties" xmlns:ns3="07878a98-0f1e-4190-8f00-5aca1bf2569a" targetNamespace="http://schemas.microsoft.com/office/2006/metadata/properties" ma:root="true" ma:fieldsID="9efd533562bd0b5f6677ab7eca7edc86" ns3:_="">
    <xsd:import namespace="07878a98-0f1e-4190-8f00-5aca1bf2569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78a98-0f1e-4190-8f00-5aca1bf256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6F204-B1FE-47C2-9B18-2EA7626E2A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172670-7BBD-4EF0-85BF-FB01B65EA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78a98-0f1e-4190-8f00-5aca1bf25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0EDC5F-44DE-4144-84A5-E2A1E2C4F3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TotalTime>
  <Words>701</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Case Study EDA</vt:lpstr>
      <vt:lpstr>Case Study Description</vt:lpstr>
      <vt:lpstr>Case Study  Analysis</vt:lpstr>
      <vt:lpstr>How many breweries are present in each state?</vt:lpstr>
      <vt:lpstr>Address the missing values in each column </vt:lpstr>
      <vt:lpstr>PowerPoint Presentation</vt:lpstr>
      <vt:lpstr>Median ABV by State</vt:lpstr>
      <vt:lpstr>Which state has the maximum alcoholic (ABV) beer? Which state has the most bitter (IBU) beer?</vt:lpstr>
      <vt:lpstr>Comment on the summary statistics and distribution of the ABV variable</vt:lpstr>
      <vt:lpstr>Is there an apparent relationship between the bitterness of the beer and its alcoholic content? Draw a scatter plot.</vt:lpstr>
      <vt:lpstr>Budweiser would also like to investigate the difference with respect to IBU and ABV between IPAs (India Pale Ales) and other types of Ale (any beer with “Ale” in its name other than IPA)</vt:lpstr>
      <vt:lpstr>Knn method to investigate the difference with respect to IBU and ABV between IPAs and Other Type of Ale</vt:lpstr>
      <vt:lpstr>Naïve Bayes method to investigate the difference with respect to IBU and ABV between IPAs and Other Type of Ale</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EDA</dc:title>
  <dc:creator>SIDDESWARA SWARUPANANDA</dc:creator>
  <cp:lastModifiedBy>SIDDESWARA SWARUPANANDA</cp:lastModifiedBy>
  <cp:revision>1</cp:revision>
  <dcterms:created xsi:type="dcterms:W3CDTF">2019-10-25T19:55:31Z</dcterms:created>
  <dcterms:modified xsi:type="dcterms:W3CDTF">2019-10-26T15:47:22Z</dcterms:modified>
</cp:coreProperties>
</file>