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4"/>
  </p:sldMasterIdLst>
  <p:notesMasterIdLst>
    <p:notesMasterId r:id="rId16"/>
  </p:notesMasterIdLst>
  <p:sldIdLst>
    <p:sldId id="256" r:id="rId5"/>
    <p:sldId id="260" r:id="rId6"/>
    <p:sldId id="454" r:id="rId7"/>
    <p:sldId id="461" r:id="rId8"/>
    <p:sldId id="463" r:id="rId9"/>
    <p:sldId id="464" r:id="rId10"/>
    <p:sldId id="465" r:id="rId11"/>
    <p:sldId id="467" r:id="rId12"/>
    <p:sldId id="466" r:id="rId13"/>
    <p:sldId id="468" r:id="rId14"/>
    <p:sldId id="460" r:id="rId15"/>
  </p:sldIdLst>
  <p:sldSz cx="11826875" cy="7132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47" userDrawn="1">
          <p15:clr>
            <a:srgbClr val="A4A3A4"/>
          </p15:clr>
        </p15:guide>
        <p15:guide id="2" pos="372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25A309-3A3C-4B38-BDCB-D77DF1850C83}" v="52" dt="2019-10-11T16:08:07.0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8"/>
    <p:restoredTop sz="94674"/>
  </p:normalViewPr>
  <p:slideViewPr>
    <p:cSldViewPr snapToGrid="0" snapToObjects="1">
      <p:cViewPr varScale="1">
        <p:scale>
          <a:sx n="104" d="100"/>
          <a:sy n="104" d="100"/>
        </p:scale>
        <p:origin x="762" y="102"/>
      </p:cViewPr>
      <p:guideLst>
        <p:guide orient="horz" pos="2247"/>
        <p:guide pos="372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A123A2-B15F-9947-87E4-7E419A413A7D}" type="datetimeFigureOut">
              <a:rPr lang="en-US" smtClean="0"/>
              <a:t>10/11/2019</a:t>
            </a:fld>
            <a:endParaRPr lang="en-US"/>
          </a:p>
        </p:txBody>
      </p:sp>
      <p:sp>
        <p:nvSpPr>
          <p:cNvPr id="4" name="Slide Image Placeholder 3"/>
          <p:cNvSpPr>
            <a:spLocks noGrp="1" noRot="1" noChangeAspect="1"/>
          </p:cNvSpPr>
          <p:nvPr>
            <p:ph type="sldImg" idx="2"/>
          </p:nvPr>
        </p:nvSpPr>
        <p:spPr>
          <a:xfrm>
            <a:off x="869950" y="1143000"/>
            <a:ext cx="5118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09A75C-E94F-E645-9A02-8F6F42764BB1}" type="slidenum">
              <a:rPr lang="en-US" smtClean="0"/>
              <a:t>‹#›</a:t>
            </a:fld>
            <a:endParaRPr lang="en-US"/>
          </a:p>
        </p:txBody>
      </p:sp>
    </p:spTree>
    <p:extLst>
      <p:ext uri="{BB962C8B-B14F-4D97-AF65-F5344CB8AC3E}">
        <p14:creationId xmlns:p14="http://schemas.microsoft.com/office/powerpoint/2010/main" val="1934816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09A75C-E94F-E645-9A02-8F6F42764BB1}" type="slidenum">
              <a:rPr lang="en-US" smtClean="0"/>
              <a:t>2</a:t>
            </a:fld>
            <a:endParaRPr lang="en-US"/>
          </a:p>
        </p:txBody>
      </p:sp>
    </p:spTree>
    <p:extLst>
      <p:ext uri="{BB962C8B-B14F-4D97-AF65-F5344CB8AC3E}">
        <p14:creationId xmlns:p14="http://schemas.microsoft.com/office/powerpoint/2010/main" val="3180579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09A75C-E94F-E645-9A02-8F6F42764BB1}" type="slidenum">
              <a:rPr lang="en-US" smtClean="0"/>
              <a:t>3</a:t>
            </a:fld>
            <a:endParaRPr lang="en-US"/>
          </a:p>
        </p:txBody>
      </p:sp>
    </p:spTree>
    <p:extLst>
      <p:ext uri="{BB962C8B-B14F-4D97-AF65-F5344CB8AC3E}">
        <p14:creationId xmlns:p14="http://schemas.microsoft.com/office/powerpoint/2010/main" val="438599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09A75C-E94F-E645-9A02-8F6F42764BB1}" type="slidenum">
              <a:rPr lang="en-US" smtClean="0"/>
              <a:t>4</a:t>
            </a:fld>
            <a:endParaRPr lang="en-US"/>
          </a:p>
        </p:txBody>
      </p:sp>
    </p:spTree>
    <p:extLst>
      <p:ext uri="{BB962C8B-B14F-4D97-AF65-F5344CB8AC3E}">
        <p14:creationId xmlns:p14="http://schemas.microsoft.com/office/powerpoint/2010/main" val="1410764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09A75C-E94F-E645-9A02-8F6F42764BB1}" type="slidenum">
              <a:rPr lang="en-US" smtClean="0"/>
              <a:t>5</a:t>
            </a:fld>
            <a:endParaRPr lang="en-US"/>
          </a:p>
        </p:txBody>
      </p:sp>
    </p:spTree>
    <p:extLst>
      <p:ext uri="{BB962C8B-B14F-4D97-AF65-F5344CB8AC3E}">
        <p14:creationId xmlns:p14="http://schemas.microsoft.com/office/powerpoint/2010/main" val="4246195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09A75C-E94F-E645-9A02-8F6F42764BB1}" type="slidenum">
              <a:rPr lang="en-US" smtClean="0"/>
              <a:t>6</a:t>
            </a:fld>
            <a:endParaRPr lang="en-US"/>
          </a:p>
        </p:txBody>
      </p:sp>
    </p:spTree>
    <p:extLst>
      <p:ext uri="{BB962C8B-B14F-4D97-AF65-F5344CB8AC3E}">
        <p14:creationId xmlns:p14="http://schemas.microsoft.com/office/powerpoint/2010/main" val="67478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09A75C-E94F-E645-9A02-8F6F42764BB1}" type="slidenum">
              <a:rPr lang="en-US" smtClean="0"/>
              <a:t>7</a:t>
            </a:fld>
            <a:endParaRPr lang="en-US"/>
          </a:p>
        </p:txBody>
      </p:sp>
    </p:spTree>
    <p:extLst>
      <p:ext uri="{BB962C8B-B14F-4D97-AF65-F5344CB8AC3E}">
        <p14:creationId xmlns:p14="http://schemas.microsoft.com/office/powerpoint/2010/main" val="685363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09A75C-E94F-E645-9A02-8F6F42764BB1}" type="slidenum">
              <a:rPr lang="en-US" smtClean="0"/>
              <a:t>8</a:t>
            </a:fld>
            <a:endParaRPr lang="en-US"/>
          </a:p>
        </p:txBody>
      </p:sp>
    </p:spTree>
    <p:extLst>
      <p:ext uri="{BB962C8B-B14F-4D97-AF65-F5344CB8AC3E}">
        <p14:creationId xmlns:p14="http://schemas.microsoft.com/office/powerpoint/2010/main" val="3493621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09A75C-E94F-E645-9A02-8F6F42764BB1}" type="slidenum">
              <a:rPr lang="en-US" smtClean="0"/>
              <a:t>9</a:t>
            </a:fld>
            <a:endParaRPr lang="en-US"/>
          </a:p>
        </p:txBody>
      </p:sp>
    </p:spTree>
    <p:extLst>
      <p:ext uri="{BB962C8B-B14F-4D97-AF65-F5344CB8AC3E}">
        <p14:creationId xmlns:p14="http://schemas.microsoft.com/office/powerpoint/2010/main" val="3291085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09A75C-E94F-E645-9A02-8F6F42764BB1}" type="slidenum">
              <a:rPr lang="en-US" smtClean="0"/>
              <a:t>10</a:t>
            </a:fld>
            <a:endParaRPr lang="en-US"/>
          </a:p>
        </p:txBody>
      </p:sp>
    </p:spTree>
    <p:extLst>
      <p:ext uri="{BB962C8B-B14F-4D97-AF65-F5344CB8AC3E}">
        <p14:creationId xmlns:p14="http://schemas.microsoft.com/office/powerpoint/2010/main" val="275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57774" y="1860075"/>
            <a:ext cx="8110828" cy="2182252"/>
          </a:xfrm>
        </p:spPr>
        <p:txBody>
          <a:bodyPr anchor="b">
            <a:noAutofit/>
          </a:bodyPr>
          <a:lstStyle>
            <a:lvl1pPr algn="ctr">
              <a:defRPr sz="6985"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599649" y="4114714"/>
            <a:ext cx="6627079" cy="1129737"/>
          </a:xfrm>
        </p:spPr>
        <p:txBody>
          <a:bodyPr>
            <a:normAutofit/>
          </a:bodyPr>
          <a:lstStyle>
            <a:lvl1pPr marL="0" indent="0" algn="ctr">
              <a:lnSpc>
                <a:spcPct val="112000"/>
              </a:lnSpc>
              <a:spcBef>
                <a:spcPts val="0"/>
              </a:spcBef>
              <a:spcAft>
                <a:spcPts val="0"/>
              </a:spcAft>
              <a:buNone/>
              <a:defRPr sz="2231"/>
            </a:lvl1pPr>
            <a:lvl2pPr marL="443530" indent="0" algn="ctr">
              <a:buNone/>
              <a:defRPr sz="1940"/>
            </a:lvl2pPr>
            <a:lvl3pPr marL="887059" indent="0" algn="ctr">
              <a:buNone/>
              <a:defRPr sz="1746"/>
            </a:lvl3pPr>
            <a:lvl4pPr marL="1330589" indent="0" algn="ctr">
              <a:buNone/>
              <a:defRPr sz="1552"/>
            </a:lvl4pPr>
            <a:lvl5pPr marL="1774119" indent="0" algn="ctr">
              <a:buNone/>
              <a:defRPr sz="1552"/>
            </a:lvl5pPr>
            <a:lvl6pPr marL="2217649" indent="0" algn="ctr">
              <a:buNone/>
              <a:defRPr sz="1552"/>
            </a:lvl6pPr>
            <a:lvl7pPr marL="2661178" indent="0" algn="ctr">
              <a:buNone/>
              <a:defRPr sz="1552"/>
            </a:lvl7pPr>
            <a:lvl8pPr marL="3104708" indent="0" algn="ctr">
              <a:buNone/>
              <a:defRPr sz="1552"/>
            </a:lvl8pPr>
            <a:lvl9pPr marL="3548238" indent="0" algn="ctr">
              <a:buNone/>
              <a:defRPr sz="1552"/>
            </a:lvl9pPr>
          </a:lstStyle>
          <a:p>
            <a:r>
              <a:rPr lang="en-US"/>
              <a:t>Click to edit Master subtitle style</a:t>
            </a:r>
            <a:endParaRPr lang="en-US" dirty="0"/>
          </a:p>
        </p:txBody>
      </p:sp>
      <p:sp>
        <p:nvSpPr>
          <p:cNvPr id="4" name="Date Placeholder 3"/>
          <p:cNvSpPr>
            <a:spLocks noGrp="1"/>
          </p:cNvSpPr>
          <p:nvPr>
            <p:ph type="dt" sz="half" idx="10"/>
          </p:nvPr>
        </p:nvSpPr>
        <p:spPr>
          <a:xfrm>
            <a:off x="730312" y="6711821"/>
            <a:ext cx="1559789" cy="420817"/>
          </a:xfrm>
        </p:spPr>
        <p:txBody>
          <a:bodyPr/>
          <a:lstStyle>
            <a:lvl1pPr>
              <a:defRPr baseline="0">
                <a:solidFill>
                  <a:schemeClr val="tx2"/>
                </a:solidFill>
              </a:defRPr>
            </a:lvl1pPr>
          </a:lstStyle>
          <a:p>
            <a:fld id="{F871892F-5B10-E649-ACB5-75A0997D6E78}" type="datetimeFigureOut">
              <a:rPr lang="en-US" smtClean="0"/>
              <a:t>10/11/2019</a:t>
            </a:fld>
            <a:endParaRPr lang="en-US"/>
          </a:p>
        </p:txBody>
      </p:sp>
      <p:sp>
        <p:nvSpPr>
          <p:cNvPr id="5" name="Footer Placeholder 4"/>
          <p:cNvSpPr>
            <a:spLocks noGrp="1"/>
          </p:cNvSpPr>
          <p:nvPr>
            <p:ph type="ftr" sz="quarter" idx="11"/>
          </p:nvPr>
        </p:nvSpPr>
        <p:spPr>
          <a:xfrm>
            <a:off x="2506668" y="6711821"/>
            <a:ext cx="6813041" cy="420817"/>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536275" y="6711821"/>
            <a:ext cx="1548486" cy="420817"/>
          </a:xfrm>
        </p:spPr>
        <p:txBody>
          <a:bodyPr/>
          <a:lstStyle>
            <a:lvl1pPr>
              <a:defRPr baseline="0">
                <a:solidFill>
                  <a:schemeClr val="tx2"/>
                </a:solidFill>
              </a:defRPr>
            </a:lvl1pPr>
          </a:lstStyle>
          <a:p>
            <a:fld id="{D33B04A4-5C52-194C-AAE0-3B2E88AABDBE}" type="slidenum">
              <a:rPr lang="en-US" smtClean="0"/>
              <a:t>‹#›</a:t>
            </a:fld>
            <a:endParaRPr lang="en-US"/>
          </a:p>
        </p:txBody>
      </p:sp>
      <p:grpSp>
        <p:nvGrpSpPr>
          <p:cNvPr id="7" name="Group 6"/>
          <p:cNvGrpSpPr/>
          <p:nvPr/>
        </p:nvGrpSpPr>
        <p:grpSpPr>
          <a:xfrm>
            <a:off x="730312" y="774283"/>
            <a:ext cx="10354449" cy="5563906"/>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92979290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30523" y="2387453"/>
            <a:ext cx="9313664" cy="371491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71892F-5B10-E649-ACB5-75A0997D6E78}"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B04A4-5C52-194C-AAE0-3B2E88AABDBE}" type="slidenum">
              <a:rPr lang="en-US" smtClean="0"/>
              <a:t>‹#›</a:t>
            </a:fld>
            <a:endParaRPr lang="en-US"/>
          </a:p>
        </p:txBody>
      </p:sp>
    </p:spTree>
    <p:extLst>
      <p:ext uri="{BB962C8B-B14F-4D97-AF65-F5344CB8AC3E}">
        <p14:creationId xmlns:p14="http://schemas.microsoft.com/office/powerpoint/2010/main" val="2641978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9164" y="649151"/>
            <a:ext cx="1518875" cy="54532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30524" y="649151"/>
            <a:ext cx="7934678" cy="54532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71892F-5B10-E649-ACB5-75A0997D6E78}"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B04A4-5C52-194C-AAE0-3B2E88AABDBE}" type="slidenum">
              <a:rPr lang="en-US" smtClean="0"/>
              <a:t>‹#›</a:t>
            </a:fld>
            <a:endParaRPr lang="en-US"/>
          </a:p>
        </p:txBody>
      </p:sp>
    </p:spTree>
    <p:extLst>
      <p:ext uri="{BB962C8B-B14F-4D97-AF65-F5344CB8AC3E}">
        <p14:creationId xmlns:p14="http://schemas.microsoft.com/office/powerpoint/2010/main" val="323632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71892F-5B10-E649-ACB5-75A0997D6E78}" type="datetimeFigureOut">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B04A4-5C52-194C-AAE0-3B2E88AABDBE}" type="slidenum">
              <a:rPr lang="en-US" smtClean="0"/>
              <a:t>‹#›</a:t>
            </a:fld>
            <a:endParaRPr lang="en-US"/>
          </a:p>
        </p:txBody>
      </p:sp>
    </p:spTree>
    <p:extLst>
      <p:ext uri="{BB962C8B-B14F-4D97-AF65-F5344CB8AC3E}">
        <p14:creationId xmlns:p14="http://schemas.microsoft.com/office/powerpoint/2010/main" val="645508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42114" y="1353475"/>
            <a:ext cx="9325083" cy="2966979"/>
          </a:xfrm>
        </p:spPr>
        <p:txBody>
          <a:bodyPr anchor="b">
            <a:normAutofit/>
          </a:bodyPr>
          <a:lstStyle>
            <a:lvl1pPr algn="r">
              <a:defRPr sz="6985"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42114" y="4385177"/>
            <a:ext cx="9325083" cy="1189110"/>
          </a:xfrm>
        </p:spPr>
        <p:txBody>
          <a:bodyPr/>
          <a:lstStyle>
            <a:lvl1pPr marL="0" indent="0" algn="r">
              <a:lnSpc>
                <a:spcPct val="112000"/>
              </a:lnSpc>
              <a:spcBef>
                <a:spcPts val="0"/>
              </a:spcBef>
              <a:spcAft>
                <a:spcPts val="0"/>
              </a:spcAft>
              <a:buNone/>
              <a:defRPr sz="2328">
                <a:solidFill>
                  <a:schemeClr val="tx2"/>
                </a:solidFill>
              </a:defRPr>
            </a:lvl1pPr>
            <a:lvl2pPr marL="443530" indent="0">
              <a:buNone/>
              <a:defRPr sz="1940">
                <a:solidFill>
                  <a:schemeClr val="tx1">
                    <a:tint val="75000"/>
                  </a:schemeClr>
                </a:solidFill>
              </a:defRPr>
            </a:lvl2pPr>
            <a:lvl3pPr marL="887059" indent="0">
              <a:buNone/>
              <a:defRPr sz="1746">
                <a:solidFill>
                  <a:schemeClr val="tx1">
                    <a:tint val="75000"/>
                  </a:schemeClr>
                </a:solidFill>
              </a:defRPr>
            </a:lvl3pPr>
            <a:lvl4pPr marL="1330589" indent="0">
              <a:buNone/>
              <a:defRPr sz="1552">
                <a:solidFill>
                  <a:schemeClr val="tx1">
                    <a:tint val="75000"/>
                  </a:schemeClr>
                </a:solidFill>
              </a:defRPr>
            </a:lvl4pPr>
            <a:lvl5pPr marL="1774119" indent="0">
              <a:buNone/>
              <a:defRPr sz="1552">
                <a:solidFill>
                  <a:schemeClr val="tx1">
                    <a:tint val="75000"/>
                  </a:schemeClr>
                </a:solidFill>
              </a:defRPr>
            </a:lvl5pPr>
            <a:lvl6pPr marL="2217649" indent="0">
              <a:buNone/>
              <a:defRPr sz="1552">
                <a:solidFill>
                  <a:schemeClr val="tx1">
                    <a:tint val="75000"/>
                  </a:schemeClr>
                </a:solidFill>
              </a:defRPr>
            </a:lvl6pPr>
            <a:lvl7pPr marL="2661178" indent="0">
              <a:buNone/>
              <a:defRPr sz="1552">
                <a:solidFill>
                  <a:schemeClr val="tx1">
                    <a:tint val="75000"/>
                  </a:schemeClr>
                </a:solidFill>
              </a:defRPr>
            </a:lvl7pPr>
            <a:lvl8pPr marL="3104708" indent="0">
              <a:buNone/>
              <a:defRPr sz="1552">
                <a:solidFill>
                  <a:schemeClr val="tx1">
                    <a:tint val="75000"/>
                  </a:schemeClr>
                </a:solidFill>
              </a:defRPr>
            </a:lvl8pPr>
            <a:lvl9pPr marL="3548238" indent="0">
              <a:buNone/>
              <a:defRPr sz="155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16780" y="6711821"/>
            <a:ext cx="1573821" cy="420817"/>
          </a:xfrm>
        </p:spPr>
        <p:txBody>
          <a:bodyPr/>
          <a:lstStyle>
            <a:lvl1pPr>
              <a:defRPr>
                <a:solidFill>
                  <a:schemeClr val="tx2"/>
                </a:solidFill>
              </a:defRPr>
            </a:lvl1pPr>
          </a:lstStyle>
          <a:p>
            <a:fld id="{F871892F-5B10-E649-ACB5-75A0997D6E78}" type="datetimeFigureOut">
              <a:rPr lang="en-US" smtClean="0"/>
              <a:t>10/11/2019</a:t>
            </a:fld>
            <a:endParaRPr lang="en-US"/>
          </a:p>
        </p:txBody>
      </p:sp>
      <p:sp>
        <p:nvSpPr>
          <p:cNvPr id="5" name="Footer Placeholder 4"/>
          <p:cNvSpPr>
            <a:spLocks noGrp="1"/>
          </p:cNvSpPr>
          <p:nvPr>
            <p:ph type="ftr" sz="quarter" idx="11"/>
          </p:nvPr>
        </p:nvSpPr>
        <p:spPr>
          <a:xfrm>
            <a:off x="2506918" y="6711821"/>
            <a:ext cx="6813041" cy="420817"/>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536275" y="6711821"/>
            <a:ext cx="1548486" cy="420817"/>
          </a:xfrm>
        </p:spPr>
        <p:txBody>
          <a:bodyPr/>
          <a:lstStyle>
            <a:lvl1pPr>
              <a:defRPr>
                <a:solidFill>
                  <a:schemeClr val="tx2"/>
                </a:solidFill>
              </a:defRPr>
            </a:lvl1pPr>
          </a:lstStyle>
          <a:p>
            <a:fld id="{D33B04A4-5C52-194C-AAE0-3B2E88AABDBE}" type="slidenum">
              <a:rPr lang="en-US" smtClean="0"/>
              <a:t>‹#›</a:t>
            </a:fld>
            <a:endParaRPr lang="en-US"/>
          </a:p>
        </p:txBody>
      </p:sp>
      <p:sp>
        <p:nvSpPr>
          <p:cNvPr id="7" name="Freeform 6" title="Crop Mark"/>
          <p:cNvSpPr/>
          <p:nvPr/>
        </p:nvSpPr>
        <p:spPr bwMode="auto">
          <a:xfrm>
            <a:off x="7907828" y="1753156"/>
            <a:ext cx="3176933" cy="4585032"/>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544494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30523" y="2377546"/>
            <a:ext cx="4314584" cy="372482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9981" y="2377546"/>
            <a:ext cx="4314584" cy="3724823"/>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71892F-5B10-E649-ACB5-75A0997D6E78}" type="datetimeFigureOut">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3B04A4-5C52-194C-AAE0-3B2E88AABDBE}" type="slidenum">
              <a:rPr lang="en-US" smtClean="0"/>
              <a:t>‹#›</a:t>
            </a:fld>
            <a:endParaRPr lang="en-US"/>
          </a:p>
        </p:txBody>
      </p:sp>
    </p:spTree>
    <p:extLst>
      <p:ext uri="{BB962C8B-B14F-4D97-AF65-F5344CB8AC3E}">
        <p14:creationId xmlns:p14="http://schemas.microsoft.com/office/powerpoint/2010/main" val="369048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30523" y="713264"/>
            <a:ext cx="9313664" cy="1545405"/>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30523" y="2434607"/>
            <a:ext cx="4310896" cy="856907"/>
          </a:xfrm>
        </p:spPr>
        <p:txBody>
          <a:bodyPr anchor="b">
            <a:noAutofit/>
          </a:bodyPr>
          <a:lstStyle>
            <a:lvl1pPr marL="0" indent="0">
              <a:lnSpc>
                <a:spcPct val="84000"/>
              </a:lnSpc>
              <a:spcBef>
                <a:spcPts val="0"/>
              </a:spcBef>
              <a:spcAft>
                <a:spcPts val="0"/>
              </a:spcAft>
              <a:buNone/>
              <a:defRPr sz="2910" b="0" baseline="0">
                <a:solidFill>
                  <a:schemeClr val="tx2"/>
                </a:solidFill>
              </a:defRPr>
            </a:lvl1pPr>
            <a:lvl2pPr marL="443530" indent="0">
              <a:buNone/>
              <a:defRPr sz="1940" b="1"/>
            </a:lvl2pPr>
            <a:lvl3pPr marL="887059" indent="0">
              <a:buNone/>
              <a:defRPr sz="1746" b="1"/>
            </a:lvl3pPr>
            <a:lvl4pPr marL="1330589" indent="0">
              <a:buNone/>
              <a:defRPr sz="1552" b="1"/>
            </a:lvl4pPr>
            <a:lvl5pPr marL="1774119" indent="0">
              <a:buNone/>
              <a:defRPr sz="1552" b="1"/>
            </a:lvl5pPr>
            <a:lvl6pPr marL="2217649" indent="0">
              <a:buNone/>
              <a:defRPr sz="1552" b="1"/>
            </a:lvl6pPr>
            <a:lvl7pPr marL="2661178" indent="0">
              <a:buNone/>
              <a:defRPr sz="1552" b="1"/>
            </a:lvl7pPr>
            <a:lvl8pPr marL="3104708" indent="0">
              <a:buNone/>
              <a:defRPr sz="1552" b="1"/>
            </a:lvl8pPr>
            <a:lvl9pPr marL="3548238" indent="0">
              <a:buNone/>
              <a:defRPr sz="1552" b="1"/>
            </a:lvl9pPr>
          </a:lstStyle>
          <a:p>
            <a:pPr lvl="0"/>
            <a:r>
              <a:rPr lang="en-US"/>
              <a:t>Click to edit Master text styles</a:t>
            </a:r>
          </a:p>
        </p:txBody>
      </p:sp>
      <p:sp>
        <p:nvSpPr>
          <p:cNvPr id="4" name="Content Placeholder 3"/>
          <p:cNvSpPr>
            <a:spLocks noGrp="1"/>
          </p:cNvSpPr>
          <p:nvPr>
            <p:ph sz="half" idx="2"/>
          </p:nvPr>
        </p:nvSpPr>
        <p:spPr>
          <a:xfrm>
            <a:off x="1330523" y="3437569"/>
            <a:ext cx="4310896" cy="2664800"/>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9603" y="2434607"/>
            <a:ext cx="4310896" cy="856907"/>
          </a:xfrm>
        </p:spPr>
        <p:txBody>
          <a:bodyPr anchor="b">
            <a:noAutofit/>
          </a:bodyPr>
          <a:lstStyle>
            <a:lvl1pPr marL="0" indent="0">
              <a:lnSpc>
                <a:spcPct val="84000"/>
              </a:lnSpc>
              <a:spcBef>
                <a:spcPts val="0"/>
              </a:spcBef>
              <a:spcAft>
                <a:spcPts val="0"/>
              </a:spcAft>
              <a:buNone/>
              <a:defRPr sz="2910" b="0" baseline="0">
                <a:solidFill>
                  <a:schemeClr val="tx2"/>
                </a:solidFill>
              </a:defRPr>
            </a:lvl1pPr>
            <a:lvl2pPr marL="443530" indent="0">
              <a:buNone/>
              <a:defRPr sz="1940" b="1"/>
            </a:lvl2pPr>
            <a:lvl3pPr marL="887059" indent="0">
              <a:buNone/>
              <a:defRPr sz="1746" b="1"/>
            </a:lvl3pPr>
            <a:lvl4pPr marL="1330589" indent="0">
              <a:buNone/>
              <a:defRPr sz="1552" b="1"/>
            </a:lvl4pPr>
            <a:lvl5pPr marL="1774119" indent="0">
              <a:buNone/>
              <a:defRPr sz="1552" b="1"/>
            </a:lvl5pPr>
            <a:lvl6pPr marL="2217649" indent="0">
              <a:buNone/>
              <a:defRPr sz="1552" b="1"/>
            </a:lvl6pPr>
            <a:lvl7pPr marL="2661178" indent="0">
              <a:buNone/>
              <a:defRPr sz="1552" b="1"/>
            </a:lvl7pPr>
            <a:lvl8pPr marL="3104708" indent="0">
              <a:buNone/>
              <a:defRPr sz="1552" b="1"/>
            </a:lvl8pPr>
            <a:lvl9pPr marL="3548238" indent="0">
              <a:buNone/>
              <a:defRPr sz="1552" b="1"/>
            </a:lvl9pPr>
          </a:lstStyle>
          <a:p>
            <a:pPr lvl="0"/>
            <a:r>
              <a:rPr lang="en-US"/>
              <a:t>Click to edit Master text styles</a:t>
            </a:r>
          </a:p>
        </p:txBody>
      </p:sp>
      <p:sp>
        <p:nvSpPr>
          <p:cNvPr id="6" name="Content Placeholder 5"/>
          <p:cNvSpPr>
            <a:spLocks noGrp="1"/>
          </p:cNvSpPr>
          <p:nvPr>
            <p:ph sz="quarter" idx="4"/>
          </p:nvPr>
        </p:nvSpPr>
        <p:spPr>
          <a:xfrm>
            <a:off x="6329603" y="3437569"/>
            <a:ext cx="4310896" cy="2664800"/>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71892F-5B10-E649-ACB5-75A0997D6E78}" type="datetimeFigureOut">
              <a:rPr lang="en-US" smtClean="0"/>
              <a:t>10/11/2019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3B04A4-5C52-194C-AAE0-3B2E88AABDBE}" type="slidenum">
              <a:rPr lang="en-US" smtClean="0"/>
              <a:t>‹#›</a:t>
            </a:fld>
            <a:endParaRPr lang="en-US"/>
          </a:p>
        </p:txBody>
      </p:sp>
    </p:spTree>
    <p:extLst>
      <p:ext uri="{BB962C8B-B14F-4D97-AF65-F5344CB8AC3E}">
        <p14:creationId xmlns:p14="http://schemas.microsoft.com/office/powerpoint/2010/main" val="3503402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71892F-5B10-E649-ACB5-75A0997D6E78}" type="datetimeFigureOut">
              <a:rPr lang="en-US" smtClean="0"/>
              <a:t>10/11/2019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3B04A4-5C52-194C-AAE0-3B2E88AABDBE}" type="slidenum">
              <a:rPr lang="en-US" smtClean="0"/>
              <a:t>‹#›</a:t>
            </a:fld>
            <a:endParaRPr lang="en-US"/>
          </a:p>
        </p:txBody>
      </p:sp>
    </p:spTree>
    <p:extLst>
      <p:ext uri="{BB962C8B-B14F-4D97-AF65-F5344CB8AC3E}">
        <p14:creationId xmlns:p14="http://schemas.microsoft.com/office/powerpoint/2010/main" val="3774167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71892F-5B10-E649-ACB5-75A0997D6E78}" type="datetimeFigureOut">
              <a:rPr lang="en-US" smtClean="0"/>
              <a:t>10/11/2019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3B04A4-5C52-194C-AAE0-3B2E88AABDBE}" type="slidenum">
              <a:rPr lang="en-US" smtClean="0"/>
              <a:t>‹#›</a:t>
            </a:fld>
            <a:endParaRPr lang="en-US"/>
          </a:p>
        </p:txBody>
      </p:sp>
    </p:spTree>
    <p:extLst>
      <p:ext uri="{BB962C8B-B14F-4D97-AF65-F5344CB8AC3E}">
        <p14:creationId xmlns:p14="http://schemas.microsoft.com/office/powerpoint/2010/main" val="258511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91"/>
            <a:ext cx="5144691" cy="71322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02221" y="713264"/>
            <a:ext cx="3740249" cy="2244299"/>
          </a:xfrm>
        </p:spPr>
        <p:txBody>
          <a:bodyPr anchor="t">
            <a:noAutofit/>
          </a:bodyPr>
          <a:lstStyle>
            <a:lvl1pPr>
              <a:lnSpc>
                <a:spcPct val="84000"/>
              </a:lnSpc>
              <a:defRPr sz="4656"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068665" y="713265"/>
            <a:ext cx="5055989" cy="5382500"/>
          </a:xfrm>
        </p:spPr>
        <p:txBody>
          <a:bodyPr/>
          <a:lstStyle>
            <a:lvl1pPr>
              <a:defRPr sz="1940"/>
            </a:lvl1pPr>
            <a:lvl2pPr>
              <a:defRPr sz="1940"/>
            </a:lvl2pPr>
            <a:lvl3pPr>
              <a:defRPr sz="1746"/>
            </a:lvl3pPr>
            <a:lvl4pPr>
              <a:defRPr sz="1746"/>
            </a:lvl4pPr>
            <a:lvl5pPr>
              <a:defRPr sz="1552"/>
            </a:lvl5pPr>
            <a:lvl6pPr>
              <a:defRPr sz="1552"/>
            </a:lvl6pPr>
            <a:lvl7pPr>
              <a:defRPr sz="1552"/>
            </a:lvl7pPr>
            <a:lvl8pPr>
              <a:defRPr sz="1552"/>
            </a:lvl8pPr>
            <a:lvl9pPr>
              <a:defRPr sz="155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2221" y="2970730"/>
            <a:ext cx="3740249" cy="3131638"/>
          </a:xfrm>
        </p:spPr>
        <p:txBody>
          <a:bodyPr/>
          <a:lstStyle>
            <a:lvl1pPr marL="0" indent="0">
              <a:lnSpc>
                <a:spcPct val="113000"/>
              </a:lnSpc>
              <a:spcBef>
                <a:spcPts val="0"/>
              </a:spcBef>
              <a:spcAft>
                <a:spcPts val="1455"/>
              </a:spcAft>
              <a:buNone/>
              <a:defRPr sz="1552"/>
            </a:lvl1pPr>
            <a:lvl2pPr marL="443530" indent="0">
              <a:buNone/>
              <a:defRPr sz="1358"/>
            </a:lvl2pPr>
            <a:lvl3pPr marL="887059" indent="0">
              <a:buNone/>
              <a:defRPr sz="1164"/>
            </a:lvl3pPr>
            <a:lvl4pPr marL="1330589" indent="0">
              <a:buNone/>
              <a:defRPr sz="970"/>
            </a:lvl4pPr>
            <a:lvl5pPr marL="1774119" indent="0">
              <a:buNone/>
              <a:defRPr sz="970"/>
            </a:lvl5pPr>
            <a:lvl6pPr marL="2217649" indent="0">
              <a:buNone/>
              <a:defRPr sz="970"/>
            </a:lvl6pPr>
            <a:lvl7pPr marL="2661178" indent="0">
              <a:buNone/>
              <a:defRPr sz="970"/>
            </a:lvl7pPr>
            <a:lvl8pPr marL="3104708" indent="0">
              <a:buNone/>
              <a:defRPr sz="970"/>
            </a:lvl8pPr>
            <a:lvl9pPr marL="3548238" indent="0">
              <a:buNone/>
              <a:defRPr sz="970"/>
            </a:lvl9pPr>
          </a:lstStyle>
          <a:p>
            <a:pPr lvl="0"/>
            <a:r>
              <a:rPr lang="en-US"/>
              <a:t>Click to edit Master text styles</a:t>
            </a:r>
          </a:p>
        </p:txBody>
      </p:sp>
      <p:sp>
        <p:nvSpPr>
          <p:cNvPr id="5" name="Date Placeholder 4"/>
          <p:cNvSpPr>
            <a:spLocks noGrp="1"/>
          </p:cNvSpPr>
          <p:nvPr>
            <p:ph type="dt" sz="half" idx="10"/>
          </p:nvPr>
        </p:nvSpPr>
        <p:spPr>
          <a:xfrm>
            <a:off x="702220" y="6711821"/>
            <a:ext cx="1168498" cy="420817"/>
          </a:xfrm>
        </p:spPr>
        <p:txBody>
          <a:bodyPr/>
          <a:lstStyle>
            <a:lvl1pPr>
              <a:defRPr>
                <a:solidFill>
                  <a:schemeClr val="tx2"/>
                </a:solidFill>
              </a:defRPr>
            </a:lvl1pPr>
          </a:lstStyle>
          <a:p>
            <a:fld id="{F871892F-5B10-E649-ACB5-75A0997D6E78}" type="datetimeFigureOut">
              <a:rPr lang="en-US" smtClean="0"/>
              <a:t>10/11/2019</a:t>
            </a:fld>
            <a:endParaRPr lang="en-US"/>
          </a:p>
        </p:txBody>
      </p:sp>
      <p:sp>
        <p:nvSpPr>
          <p:cNvPr id="6" name="Footer Placeholder 5"/>
          <p:cNvSpPr>
            <a:spLocks noGrp="1"/>
          </p:cNvSpPr>
          <p:nvPr>
            <p:ph type="ftr" sz="quarter" idx="11"/>
          </p:nvPr>
        </p:nvSpPr>
        <p:spPr>
          <a:xfrm>
            <a:off x="2139882" y="6711821"/>
            <a:ext cx="2302588" cy="420817"/>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587161" y="6711821"/>
            <a:ext cx="1548486" cy="420817"/>
          </a:xfrm>
        </p:spPr>
        <p:txBody>
          <a:bodyPr/>
          <a:lstStyle>
            <a:lvl1pPr>
              <a:defRPr>
                <a:solidFill>
                  <a:schemeClr val="tx2"/>
                </a:solidFill>
              </a:defRPr>
            </a:lvl1pPr>
          </a:lstStyle>
          <a:p>
            <a:fld id="{D33B04A4-5C52-194C-AAE0-3B2E88AABDBE}" type="slidenum">
              <a:rPr lang="en-US" smtClean="0"/>
              <a:t>‹#›</a:t>
            </a:fld>
            <a:endParaRPr lang="en-US"/>
          </a:p>
        </p:txBody>
      </p:sp>
      <p:sp>
        <p:nvSpPr>
          <p:cNvPr id="9" name="Rectangle 8" title="Divider Bar"/>
          <p:cNvSpPr/>
          <p:nvPr/>
        </p:nvSpPr>
        <p:spPr>
          <a:xfrm>
            <a:off x="5144691" y="391"/>
            <a:ext cx="221754" cy="71326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66506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91"/>
            <a:ext cx="5144691" cy="71322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02221" y="713264"/>
            <a:ext cx="3740249" cy="2244299"/>
          </a:xfrm>
        </p:spPr>
        <p:txBody>
          <a:bodyPr anchor="t">
            <a:normAutofit/>
          </a:bodyPr>
          <a:lstStyle>
            <a:lvl1pPr>
              <a:lnSpc>
                <a:spcPct val="84000"/>
              </a:lnSpc>
              <a:defRPr sz="4656"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66445" y="1"/>
            <a:ext cx="6460430" cy="7132637"/>
          </a:xfrm>
        </p:spPr>
        <p:txBody>
          <a:bodyPr anchor="t">
            <a:normAutofit/>
          </a:bodyPr>
          <a:lstStyle>
            <a:lvl1pPr marL="0" indent="0">
              <a:buNone/>
              <a:defRPr sz="1940"/>
            </a:lvl1pPr>
            <a:lvl2pPr marL="443530" indent="0">
              <a:buNone/>
              <a:defRPr sz="1940"/>
            </a:lvl2pPr>
            <a:lvl3pPr marL="887059" indent="0">
              <a:buNone/>
              <a:defRPr sz="1940"/>
            </a:lvl3pPr>
            <a:lvl4pPr marL="1330589" indent="0">
              <a:buNone/>
              <a:defRPr sz="1940"/>
            </a:lvl4pPr>
            <a:lvl5pPr marL="1774119" indent="0">
              <a:buNone/>
              <a:defRPr sz="1940"/>
            </a:lvl5pPr>
            <a:lvl6pPr marL="2217649" indent="0">
              <a:buNone/>
              <a:defRPr sz="1940"/>
            </a:lvl6pPr>
            <a:lvl7pPr marL="2661178" indent="0">
              <a:buNone/>
              <a:defRPr sz="1940"/>
            </a:lvl7pPr>
            <a:lvl8pPr marL="3104708" indent="0">
              <a:buNone/>
              <a:defRPr sz="1940"/>
            </a:lvl8pPr>
            <a:lvl9pPr marL="3548238" indent="0">
              <a:buNone/>
              <a:defRPr sz="1940"/>
            </a:lvl9pPr>
          </a:lstStyle>
          <a:p>
            <a:r>
              <a:rPr lang="en-US"/>
              <a:t>Click icon to add picture</a:t>
            </a:r>
            <a:endParaRPr lang="en-US" dirty="0"/>
          </a:p>
        </p:txBody>
      </p:sp>
      <p:sp>
        <p:nvSpPr>
          <p:cNvPr id="4" name="Text Placeholder 3"/>
          <p:cNvSpPr>
            <a:spLocks noGrp="1"/>
          </p:cNvSpPr>
          <p:nvPr>
            <p:ph type="body" sz="half" idx="2"/>
          </p:nvPr>
        </p:nvSpPr>
        <p:spPr>
          <a:xfrm>
            <a:off x="702221" y="2970339"/>
            <a:ext cx="3740249" cy="3132029"/>
          </a:xfrm>
        </p:spPr>
        <p:txBody>
          <a:bodyPr/>
          <a:lstStyle>
            <a:lvl1pPr marL="0" indent="0">
              <a:lnSpc>
                <a:spcPct val="113000"/>
              </a:lnSpc>
              <a:spcBef>
                <a:spcPts val="0"/>
              </a:spcBef>
              <a:spcAft>
                <a:spcPts val="1455"/>
              </a:spcAft>
              <a:buNone/>
              <a:defRPr sz="1552"/>
            </a:lvl1pPr>
            <a:lvl2pPr marL="443530" indent="0">
              <a:buNone/>
              <a:defRPr sz="1358"/>
            </a:lvl2pPr>
            <a:lvl3pPr marL="887059" indent="0">
              <a:buNone/>
              <a:defRPr sz="1164"/>
            </a:lvl3pPr>
            <a:lvl4pPr marL="1330589" indent="0">
              <a:buNone/>
              <a:defRPr sz="970"/>
            </a:lvl4pPr>
            <a:lvl5pPr marL="1774119" indent="0">
              <a:buNone/>
              <a:defRPr sz="970"/>
            </a:lvl5pPr>
            <a:lvl6pPr marL="2217649" indent="0">
              <a:buNone/>
              <a:defRPr sz="970"/>
            </a:lvl6pPr>
            <a:lvl7pPr marL="2661178" indent="0">
              <a:buNone/>
              <a:defRPr sz="970"/>
            </a:lvl7pPr>
            <a:lvl8pPr marL="3104708" indent="0">
              <a:buNone/>
              <a:defRPr sz="970"/>
            </a:lvl8pPr>
            <a:lvl9pPr marL="3548238" indent="0">
              <a:buNone/>
              <a:defRPr sz="970"/>
            </a:lvl9pPr>
          </a:lstStyle>
          <a:p>
            <a:pPr lvl="0"/>
            <a:r>
              <a:rPr lang="en-US"/>
              <a:t>Click to edit Master text styles</a:t>
            </a:r>
          </a:p>
        </p:txBody>
      </p:sp>
      <p:sp>
        <p:nvSpPr>
          <p:cNvPr id="5" name="Date Placeholder 4"/>
          <p:cNvSpPr>
            <a:spLocks noGrp="1"/>
          </p:cNvSpPr>
          <p:nvPr>
            <p:ph type="dt" sz="half" idx="10"/>
          </p:nvPr>
        </p:nvSpPr>
        <p:spPr>
          <a:xfrm>
            <a:off x="702220" y="6711821"/>
            <a:ext cx="1168498" cy="420817"/>
          </a:xfrm>
        </p:spPr>
        <p:txBody>
          <a:bodyPr/>
          <a:lstStyle>
            <a:lvl1pPr>
              <a:defRPr>
                <a:solidFill>
                  <a:schemeClr val="tx2"/>
                </a:solidFill>
              </a:defRPr>
            </a:lvl1pPr>
          </a:lstStyle>
          <a:p>
            <a:fld id="{F871892F-5B10-E649-ACB5-75A0997D6E78}" type="datetimeFigureOut">
              <a:rPr lang="en-US" smtClean="0"/>
              <a:t>10/11/2019</a:t>
            </a:fld>
            <a:endParaRPr lang="en-US"/>
          </a:p>
        </p:txBody>
      </p:sp>
      <p:sp>
        <p:nvSpPr>
          <p:cNvPr id="6" name="Footer Placeholder 5"/>
          <p:cNvSpPr>
            <a:spLocks noGrp="1"/>
          </p:cNvSpPr>
          <p:nvPr>
            <p:ph type="ftr" sz="quarter" idx="11"/>
          </p:nvPr>
        </p:nvSpPr>
        <p:spPr>
          <a:xfrm>
            <a:off x="2139882" y="6711821"/>
            <a:ext cx="2302588" cy="420817"/>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587161" y="6711821"/>
            <a:ext cx="1548486" cy="420817"/>
          </a:xfrm>
        </p:spPr>
        <p:txBody>
          <a:bodyPr/>
          <a:lstStyle>
            <a:lvl1pPr>
              <a:defRPr>
                <a:solidFill>
                  <a:schemeClr val="tx2"/>
                </a:solidFill>
              </a:defRPr>
            </a:lvl1pPr>
          </a:lstStyle>
          <a:p>
            <a:fld id="{D33B04A4-5C52-194C-AAE0-3B2E88AABDBE}" type="slidenum">
              <a:rPr lang="en-US" smtClean="0"/>
              <a:t>‹#›</a:t>
            </a:fld>
            <a:endParaRPr lang="en-US"/>
          </a:p>
        </p:txBody>
      </p:sp>
      <p:sp>
        <p:nvSpPr>
          <p:cNvPr id="9" name="Rectangle 8" title="Divider Bar"/>
          <p:cNvSpPr/>
          <p:nvPr/>
        </p:nvSpPr>
        <p:spPr>
          <a:xfrm>
            <a:off x="5144691" y="391"/>
            <a:ext cx="221754" cy="71326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677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30523" y="713264"/>
            <a:ext cx="9313664" cy="154540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30523" y="2377546"/>
            <a:ext cx="9313664" cy="37248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49003" y="6711821"/>
            <a:ext cx="1168498" cy="420817"/>
          </a:xfrm>
          <a:prstGeom prst="rect">
            <a:avLst/>
          </a:prstGeom>
        </p:spPr>
        <p:txBody>
          <a:bodyPr vert="horz" lIns="91440" tIns="45720" rIns="91440" bIns="45720" rtlCol="0" anchor="ctr"/>
          <a:lstStyle>
            <a:lvl1pPr algn="l">
              <a:defRPr sz="1164" baseline="0">
                <a:solidFill>
                  <a:schemeClr val="tx2"/>
                </a:solidFill>
              </a:defRPr>
            </a:lvl1pPr>
          </a:lstStyle>
          <a:p>
            <a:fld id="{F871892F-5B10-E649-ACB5-75A0997D6E78}" type="datetimeFigureOut">
              <a:rPr lang="en-US" smtClean="0"/>
              <a:t>10/11/2019</a:t>
            </a:fld>
            <a:endParaRPr lang="en-US"/>
          </a:p>
        </p:txBody>
      </p:sp>
      <p:sp>
        <p:nvSpPr>
          <p:cNvPr id="5" name="Footer Placeholder 4"/>
          <p:cNvSpPr>
            <a:spLocks noGrp="1"/>
          </p:cNvSpPr>
          <p:nvPr>
            <p:ph type="ftr" sz="quarter" idx="3"/>
          </p:nvPr>
        </p:nvSpPr>
        <p:spPr>
          <a:xfrm>
            <a:off x="2806908" y="6711821"/>
            <a:ext cx="6092732" cy="420817"/>
          </a:xfrm>
          <a:prstGeom prst="rect">
            <a:avLst/>
          </a:prstGeom>
        </p:spPr>
        <p:txBody>
          <a:bodyPr vert="horz" lIns="91440" tIns="45720" rIns="91440" bIns="45720" rtlCol="0" anchor="ctr"/>
          <a:lstStyle>
            <a:lvl1pPr algn="l">
              <a:defRPr sz="1164" baseline="0">
                <a:solidFill>
                  <a:schemeClr val="tx2"/>
                </a:solidFill>
              </a:defRPr>
            </a:lvl1pPr>
          </a:lstStyle>
          <a:p>
            <a:endParaRPr lang="en-US"/>
          </a:p>
        </p:txBody>
      </p:sp>
      <p:sp>
        <p:nvSpPr>
          <p:cNvPr id="6" name="Slide Number Placeholder 5"/>
          <p:cNvSpPr>
            <a:spLocks noGrp="1"/>
          </p:cNvSpPr>
          <p:nvPr>
            <p:ph type="sldNum" sz="quarter" idx="4"/>
          </p:nvPr>
        </p:nvSpPr>
        <p:spPr>
          <a:xfrm>
            <a:off x="9189047" y="6711821"/>
            <a:ext cx="1548486" cy="420817"/>
          </a:xfrm>
          <a:prstGeom prst="rect">
            <a:avLst/>
          </a:prstGeom>
        </p:spPr>
        <p:txBody>
          <a:bodyPr vert="horz" lIns="91440" tIns="45720" rIns="91440" bIns="45720" rtlCol="0" anchor="ctr"/>
          <a:lstStyle>
            <a:lvl1pPr algn="r">
              <a:defRPr sz="1164" baseline="0">
                <a:solidFill>
                  <a:schemeClr val="tx2"/>
                </a:solidFill>
              </a:defRPr>
            </a:lvl1pPr>
          </a:lstStyle>
          <a:p>
            <a:fld id="{D33B04A4-5C52-194C-AAE0-3B2E88AABDBE}" type="slidenum">
              <a:rPr lang="en-US" smtClean="0"/>
              <a:t>‹#›</a:t>
            </a:fld>
            <a:endParaRPr lang="en-US"/>
          </a:p>
        </p:txBody>
      </p:sp>
      <p:sp>
        <p:nvSpPr>
          <p:cNvPr id="9" name="Rectangle 8" title="Side bar"/>
          <p:cNvSpPr/>
          <p:nvPr/>
        </p:nvSpPr>
        <p:spPr>
          <a:xfrm>
            <a:off x="463777" y="391"/>
            <a:ext cx="221754" cy="71326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045112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887059" rtl="0" eaLnBrk="1" latinLnBrk="0" hangingPunct="1">
        <a:lnSpc>
          <a:spcPct val="89000"/>
        </a:lnSpc>
        <a:spcBef>
          <a:spcPct val="0"/>
        </a:spcBef>
        <a:buNone/>
        <a:defRPr sz="4268" kern="1200" baseline="0">
          <a:solidFill>
            <a:schemeClr val="tx2"/>
          </a:solidFill>
          <a:latin typeface="+mj-lt"/>
          <a:ea typeface="+mj-ea"/>
          <a:cs typeface="+mj-cs"/>
        </a:defRPr>
      </a:lvl1pPr>
    </p:titleStyle>
    <p:bodyStyle>
      <a:lvl1pPr marL="372565" indent="-372565" algn="l" defTabSz="887059" rtl="0" eaLnBrk="1" latinLnBrk="0" hangingPunct="1">
        <a:lnSpc>
          <a:spcPct val="94000"/>
        </a:lnSpc>
        <a:spcBef>
          <a:spcPts val="970"/>
        </a:spcBef>
        <a:spcAft>
          <a:spcPts val="194"/>
        </a:spcAft>
        <a:buFont typeface="Franklin Gothic Book" panose="020B0503020102020204" pitchFamily="34" charset="0"/>
        <a:buChar char="■"/>
        <a:defRPr sz="1940" kern="1200" baseline="0">
          <a:solidFill>
            <a:schemeClr val="tx2"/>
          </a:solidFill>
          <a:latin typeface="+mn-lt"/>
          <a:ea typeface="+mn-ea"/>
          <a:cs typeface="+mn-cs"/>
        </a:defRPr>
      </a:lvl1pPr>
      <a:lvl2pPr marL="88705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940" i="1" kern="1200" baseline="0">
          <a:solidFill>
            <a:schemeClr val="tx2"/>
          </a:solidFill>
          <a:latin typeface="+mn-lt"/>
          <a:ea typeface="+mn-ea"/>
          <a:cs typeface="+mn-cs"/>
        </a:defRPr>
      </a:lvl2pPr>
      <a:lvl3pPr marL="133058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746" kern="1200" baseline="0">
          <a:solidFill>
            <a:schemeClr val="tx2"/>
          </a:solidFill>
          <a:latin typeface="+mn-lt"/>
          <a:ea typeface="+mn-ea"/>
          <a:cs typeface="+mn-cs"/>
        </a:defRPr>
      </a:lvl3pPr>
      <a:lvl4pPr marL="177411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746" i="1" kern="1200" baseline="0">
          <a:solidFill>
            <a:schemeClr val="tx2"/>
          </a:solidFill>
          <a:latin typeface="+mn-lt"/>
          <a:ea typeface="+mn-ea"/>
          <a:cs typeface="+mn-cs"/>
        </a:defRPr>
      </a:lvl4pPr>
      <a:lvl5pPr marL="221764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552" kern="1200" baseline="0">
          <a:solidFill>
            <a:schemeClr val="tx2"/>
          </a:solidFill>
          <a:latin typeface="+mn-lt"/>
          <a:ea typeface="+mn-ea"/>
          <a:cs typeface="+mn-cs"/>
        </a:defRPr>
      </a:lvl5pPr>
      <a:lvl6pPr marL="266117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552" i="1" kern="1200" baseline="0">
          <a:solidFill>
            <a:schemeClr val="tx2"/>
          </a:solidFill>
          <a:latin typeface="+mn-lt"/>
          <a:ea typeface="+mn-ea"/>
          <a:cs typeface="+mn-cs"/>
        </a:defRPr>
      </a:lvl6pPr>
      <a:lvl7pPr marL="310470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kern="1200" baseline="0">
          <a:solidFill>
            <a:schemeClr val="tx2"/>
          </a:solidFill>
          <a:latin typeface="+mn-lt"/>
          <a:ea typeface="+mn-ea"/>
          <a:cs typeface="+mn-cs"/>
        </a:defRPr>
      </a:lvl7pPr>
      <a:lvl8pPr marL="354823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i="1" kern="1200" baseline="0">
          <a:solidFill>
            <a:schemeClr val="tx2"/>
          </a:solidFill>
          <a:latin typeface="+mn-lt"/>
          <a:ea typeface="+mn-ea"/>
          <a:cs typeface="+mn-cs"/>
        </a:defRPr>
      </a:lvl8pPr>
      <a:lvl9pPr marL="3991767"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kern="1200" baseline="0">
          <a:solidFill>
            <a:schemeClr val="tx2"/>
          </a:solidFill>
          <a:latin typeface="+mn-lt"/>
          <a:ea typeface="+mn-ea"/>
          <a:cs typeface="+mn-cs"/>
        </a:defRPr>
      </a:lvl9pPr>
    </p:bodyStyle>
    <p:otherStyle>
      <a:defPPr>
        <a:defRPr lang="en-US"/>
      </a:defPPr>
      <a:lvl1pPr marL="0" algn="l" defTabSz="887059" rtl="0" eaLnBrk="1" latinLnBrk="0" hangingPunct="1">
        <a:defRPr sz="1746" kern="1200">
          <a:solidFill>
            <a:schemeClr val="tx1"/>
          </a:solidFill>
          <a:latin typeface="+mn-lt"/>
          <a:ea typeface="+mn-ea"/>
          <a:cs typeface="+mn-cs"/>
        </a:defRPr>
      </a:lvl1pPr>
      <a:lvl2pPr marL="443530" algn="l" defTabSz="887059" rtl="0" eaLnBrk="1" latinLnBrk="0" hangingPunct="1">
        <a:defRPr sz="1746" kern="1200">
          <a:solidFill>
            <a:schemeClr val="tx1"/>
          </a:solidFill>
          <a:latin typeface="+mn-lt"/>
          <a:ea typeface="+mn-ea"/>
          <a:cs typeface="+mn-cs"/>
        </a:defRPr>
      </a:lvl2pPr>
      <a:lvl3pPr marL="887059" algn="l" defTabSz="887059" rtl="0" eaLnBrk="1" latinLnBrk="0" hangingPunct="1">
        <a:defRPr sz="1746" kern="1200">
          <a:solidFill>
            <a:schemeClr val="tx1"/>
          </a:solidFill>
          <a:latin typeface="+mn-lt"/>
          <a:ea typeface="+mn-ea"/>
          <a:cs typeface="+mn-cs"/>
        </a:defRPr>
      </a:lvl3pPr>
      <a:lvl4pPr marL="1330589" algn="l" defTabSz="887059" rtl="0" eaLnBrk="1" latinLnBrk="0" hangingPunct="1">
        <a:defRPr sz="1746" kern="1200">
          <a:solidFill>
            <a:schemeClr val="tx1"/>
          </a:solidFill>
          <a:latin typeface="+mn-lt"/>
          <a:ea typeface="+mn-ea"/>
          <a:cs typeface="+mn-cs"/>
        </a:defRPr>
      </a:lvl4pPr>
      <a:lvl5pPr marL="1774119" algn="l" defTabSz="887059" rtl="0" eaLnBrk="1" latinLnBrk="0" hangingPunct="1">
        <a:defRPr sz="1746" kern="1200">
          <a:solidFill>
            <a:schemeClr val="tx1"/>
          </a:solidFill>
          <a:latin typeface="+mn-lt"/>
          <a:ea typeface="+mn-ea"/>
          <a:cs typeface="+mn-cs"/>
        </a:defRPr>
      </a:lvl5pPr>
      <a:lvl6pPr marL="2217649" algn="l" defTabSz="887059" rtl="0" eaLnBrk="1" latinLnBrk="0" hangingPunct="1">
        <a:defRPr sz="1746" kern="1200">
          <a:solidFill>
            <a:schemeClr val="tx1"/>
          </a:solidFill>
          <a:latin typeface="+mn-lt"/>
          <a:ea typeface="+mn-ea"/>
          <a:cs typeface="+mn-cs"/>
        </a:defRPr>
      </a:lvl6pPr>
      <a:lvl7pPr marL="2661178" algn="l" defTabSz="887059" rtl="0" eaLnBrk="1" latinLnBrk="0" hangingPunct="1">
        <a:defRPr sz="1746" kern="1200">
          <a:solidFill>
            <a:schemeClr val="tx1"/>
          </a:solidFill>
          <a:latin typeface="+mn-lt"/>
          <a:ea typeface="+mn-ea"/>
          <a:cs typeface="+mn-cs"/>
        </a:defRPr>
      </a:lvl7pPr>
      <a:lvl8pPr marL="3104708" algn="l" defTabSz="887059" rtl="0" eaLnBrk="1" latinLnBrk="0" hangingPunct="1">
        <a:defRPr sz="1746" kern="1200">
          <a:solidFill>
            <a:schemeClr val="tx1"/>
          </a:solidFill>
          <a:latin typeface="+mn-lt"/>
          <a:ea typeface="+mn-ea"/>
          <a:cs typeface="+mn-cs"/>
        </a:defRPr>
      </a:lvl8pPr>
      <a:lvl9pPr marL="3548238" algn="l" defTabSz="887059" rtl="0" eaLnBrk="1" latinLnBrk="0" hangingPunct="1">
        <a:defRPr sz="1746"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5122" y="1035587"/>
            <a:ext cx="9276736" cy="2875402"/>
          </a:xfrm>
        </p:spPr>
        <p:txBody>
          <a:bodyPr>
            <a:normAutofit fontScale="90000"/>
          </a:bodyPr>
          <a:lstStyle/>
          <a:p>
            <a:r>
              <a:rPr lang="en-US" b="1" dirty="0"/>
              <a:t>MSDS 6306: Doing Data Science - Case Study 01</a:t>
            </a:r>
            <a:endParaRPr lang="en-US" dirty="0"/>
          </a:p>
        </p:txBody>
      </p:sp>
      <p:sp>
        <p:nvSpPr>
          <p:cNvPr id="3" name="Subtitle 2"/>
          <p:cNvSpPr>
            <a:spLocks noGrp="1"/>
          </p:cNvSpPr>
          <p:nvPr>
            <p:ph type="subTitle" idx="1"/>
          </p:nvPr>
        </p:nvSpPr>
        <p:spPr>
          <a:xfrm>
            <a:off x="626140" y="4175391"/>
            <a:ext cx="10574593" cy="2278079"/>
          </a:xfrm>
        </p:spPr>
        <p:txBody>
          <a:bodyPr>
            <a:normAutofit/>
          </a:bodyPr>
          <a:lstStyle/>
          <a:p>
            <a:endParaRPr lang="en-US" sz="3200" dirty="0">
              <a:solidFill>
                <a:schemeClr val="tx1"/>
              </a:solidFill>
            </a:endParaRPr>
          </a:p>
          <a:p>
            <a:r>
              <a:rPr lang="en-US" sz="2000" dirty="0">
                <a:solidFill>
                  <a:schemeClr val="tx1"/>
                </a:solidFill>
              </a:rPr>
              <a:t>October 22, 2019</a:t>
            </a:r>
          </a:p>
          <a:p>
            <a:r>
              <a:rPr lang="en-US" sz="2000" dirty="0">
                <a:solidFill>
                  <a:schemeClr val="tx1"/>
                </a:solidFill>
              </a:rPr>
              <a:t>Sid Swarupananda &amp; Sean </a:t>
            </a:r>
            <a:r>
              <a:rPr lang="en-US" sz="2000" dirty="0" err="1">
                <a:solidFill>
                  <a:schemeClr val="tx1"/>
                </a:solidFill>
              </a:rPr>
              <a:t>Mcwhirter</a:t>
            </a:r>
            <a:endParaRPr lang="en-US" sz="2000" dirty="0">
              <a:solidFill>
                <a:schemeClr val="tx1"/>
              </a:solidFill>
            </a:endParaRPr>
          </a:p>
        </p:txBody>
      </p:sp>
    </p:spTree>
    <p:extLst>
      <p:ext uri="{BB962C8B-B14F-4D97-AF65-F5344CB8AC3E}">
        <p14:creationId xmlns:p14="http://schemas.microsoft.com/office/powerpoint/2010/main" val="510677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5901" y="224273"/>
            <a:ext cx="8559165" cy="673724"/>
          </a:xfrm>
        </p:spPr>
        <p:txBody>
          <a:bodyPr>
            <a:normAutofit/>
          </a:bodyPr>
          <a:lstStyle/>
          <a:p>
            <a:r>
              <a:rPr lang="en-US" sz="4000" b="1" dirty="0"/>
              <a:t>MSDS 6306: Case Study 01</a:t>
            </a:r>
          </a:p>
        </p:txBody>
      </p:sp>
      <p:sp>
        <p:nvSpPr>
          <p:cNvPr id="6" name="Content Placeholder 2">
            <a:extLst>
              <a:ext uri="{FF2B5EF4-FFF2-40B4-BE49-F238E27FC236}">
                <a16:creationId xmlns:a16="http://schemas.microsoft.com/office/drawing/2014/main" id="{C6707607-7EDC-4A65-8118-31841737D3A0}"/>
              </a:ext>
            </a:extLst>
          </p:cNvPr>
          <p:cNvSpPr txBox="1">
            <a:spLocks/>
          </p:cNvSpPr>
          <p:nvPr/>
        </p:nvSpPr>
        <p:spPr>
          <a:xfrm>
            <a:off x="1154301" y="745464"/>
            <a:ext cx="9895977" cy="1017353"/>
          </a:xfrm>
          <a:prstGeom prst="rect">
            <a:avLst/>
          </a:prstGeom>
        </p:spPr>
        <p:txBody>
          <a:bodyPr vert="horz" lIns="91440" tIns="45720" rIns="91440" bIns="45720" rtlCol="0">
            <a:normAutofit/>
          </a:bodyPr>
          <a:lstStyle>
            <a:lvl1pPr marL="372565" indent="-372565" algn="l" defTabSz="887059" rtl="0" eaLnBrk="1" latinLnBrk="0" hangingPunct="1">
              <a:lnSpc>
                <a:spcPct val="94000"/>
              </a:lnSpc>
              <a:spcBef>
                <a:spcPts val="970"/>
              </a:spcBef>
              <a:spcAft>
                <a:spcPts val="194"/>
              </a:spcAft>
              <a:buFont typeface="Franklin Gothic Book" panose="020B0503020102020204" pitchFamily="34" charset="0"/>
              <a:buChar char="■"/>
              <a:defRPr sz="1940" kern="1200" baseline="0">
                <a:solidFill>
                  <a:schemeClr val="tx2"/>
                </a:solidFill>
                <a:latin typeface="+mn-lt"/>
                <a:ea typeface="+mn-ea"/>
                <a:cs typeface="+mn-cs"/>
              </a:defRPr>
            </a:lvl1pPr>
            <a:lvl2pPr marL="88705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940" i="1" kern="1200" baseline="0">
                <a:solidFill>
                  <a:schemeClr val="tx2"/>
                </a:solidFill>
                <a:latin typeface="+mn-lt"/>
                <a:ea typeface="+mn-ea"/>
                <a:cs typeface="+mn-cs"/>
              </a:defRPr>
            </a:lvl2pPr>
            <a:lvl3pPr marL="133058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746" kern="1200" baseline="0">
                <a:solidFill>
                  <a:schemeClr val="tx2"/>
                </a:solidFill>
                <a:latin typeface="+mn-lt"/>
                <a:ea typeface="+mn-ea"/>
                <a:cs typeface="+mn-cs"/>
              </a:defRPr>
            </a:lvl3pPr>
            <a:lvl4pPr marL="177411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746" i="1" kern="1200" baseline="0">
                <a:solidFill>
                  <a:schemeClr val="tx2"/>
                </a:solidFill>
                <a:latin typeface="+mn-lt"/>
                <a:ea typeface="+mn-ea"/>
                <a:cs typeface="+mn-cs"/>
              </a:defRPr>
            </a:lvl4pPr>
            <a:lvl5pPr marL="221764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552" kern="1200" baseline="0">
                <a:solidFill>
                  <a:schemeClr val="tx2"/>
                </a:solidFill>
                <a:latin typeface="+mn-lt"/>
                <a:ea typeface="+mn-ea"/>
                <a:cs typeface="+mn-cs"/>
              </a:defRPr>
            </a:lvl5pPr>
            <a:lvl6pPr marL="266117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552" i="1" kern="1200" baseline="0">
                <a:solidFill>
                  <a:schemeClr val="tx2"/>
                </a:solidFill>
                <a:latin typeface="+mn-lt"/>
                <a:ea typeface="+mn-ea"/>
                <a:cs typeface="+mn-cs"/>
              </a:defRPr>
            </a:lvl6pPr>
            <a:lvl7pPr marL="310470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kern="1200" baseline="0">
                <a:solidFill>
                  <a:schemeClr val="tx2"/>
                </a:solidFill>
                <a:latin typeface="+mn-lt"/>
                <a:ea typeface="+mn-ea"/>
                <a:cs typeface="+mn-cs"/>
              </a:defRPr>
            </a:lvl7pPr>
            <a:lvl8pPr marL="354823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i="1" kern="1200" baseline="0">
                <a:solidFill>
                  <a:schemeClr val="tx2"/>
                </a:solidFill>
                <a:latin typeface="+mn-lt"/>
                <a:ea typeface="+mn-ea"/>
                <a:cs typeface="+mn-cs"/>
              </a:defRPr>
            </a:lvl8pPr>
            <a:lvl9pPr marL="3991767"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kern="1200" baseline="0">
                <a:solidFill>
                  <a:schemeClr val="tx2"/>
                </a:solidFill>
                <a:latin typeface="+mn-lt"/>
                <a:ea typeface="+mn-ea"/>
                <a:cs typeface="+mn-cs"/>
              </a:defRPr>
            </a:lvl9pPr>
          </a:lstStyle>
          <a:p>
            <a:pPr marL="0" indent="0">
              <a:buNone/>
            </a:pPr>
            <a:endParaRPr lang="en-US" dirty="0"/>
          </a:p>
        </p:txBody>
      </p:sp>
      <p:sp>
        <p:nvSpPr>
          <p:cNvPr id="4" name="Rectangle 3">
            <a:extLst>
              <a:ext uri="{FF2B5EF4-FFF2-40B4-BE49-F238E27FC236}">
                <a16:creationId xmlns:a16="http://schemas.microsoft.com/office/drawing/2014/main" id="{A5330972-D59D-47EB-856D-4C971E947175}"/>
              </a:ext>
            </a:extLst>
          </p:cNvPr>
          <p:cNvSpPr/>
          <p:nvPr/>
        </p:nvSpPr>
        <p:spPr>
          <a:xfrm>
            <a:off x="1494582" y="945008"/>
            <a:ext cx="9555696" cy="646331"/>
          </a:xfrm>
          <a:prstGeom prst="rect">
            <a:avLst/>
          </a:prstGeom>
        </p:spPr>
        <p:txBody>
          <a:bodyPr wrap="square">
            <a:spAutoFit/>
          </a:bodyPr>
          <a:lstStyle/>
          <a:p>
            <a:r>
              <a:rPr lang="en-US" dirty="0"/>
              <a:t>Naïve Bayes method to investigate the difference with respect to IBU and ABV between IPAs and Other Type of Ale</a:t>
            </a:r>
          </a:p>
        </p:txBody>
      </p:sp>
      <p:pic>
        <p:nvPicPr>
          <p:cNvPr id="3" name="Picture 2">
            <a:extLst>
              <a:ext uri="{FF2B5EF4-FFF2-40B4-BE49-F238E27FC236}">
                <a16:creationId xmlns:a16="http://schemas.microsoft.com/office/drawing/2014/main" id="{FF18CA4A-9B91-48DC-BDB8-F5AFFCB7ACA3}"/>
              </a:ext>
            </a:extLst>
          </p:cNvPr>
          <p:cNvPicPr>
            <a:picLocks noChangeAspect="1"/>
          </p:cNvPicPr>
          <p:nvPr/>
        </p:nvPicPr>
        <p:blipFill>
          <a:blip r:embed="rId3"/>
          <a:stretch>
            <a:fillRect/>
          </a:stretch>
        </p:blipFill>
        <p:spPr>
          <a:xfrm>
            <a:off x="1379826" y="1638350"/>
            <a:ext cx="4910138" cy="5039541"/>
          </a:xfrm>
          <a:prstGeom prst="rect">
            <a:avLst/>
          </a:prstGeom>
        </p:spPr>
      </p:pic>
      <p:pic>
        <p:nvPicPr>
          <p:cNvPr id="5" name="Picture 4">
            <a:extLst>
              <a:ext uri="{FF2B5EF4-FFF2-40B4-BE49-F238E27FC236}">
                <a16:creationId xmlns:a16="http://schemas.microsoft.com/office/drawing/2014/main" id="{C1F92B4A-38C1-4336-A062-D4F10998292E}"/>
              </a:ext>
            </a:extLst>
          </p:cNvPr>
          <p:cNvPicPr>
            <a:picLocks noChangeAspect="1"/>
          </p:cNvPicPr>
          <p:nvPr/>
        </p:nvPicPr>
        <p:blipFill>
          <a:blip r:embed="rId4"/>
          <a:stretch>
            <a:fillRect/>
          </a:stretch>
        </p:blipFill>
        <p:spPr>
          <a:xfrm>
            <a:off x="6289964" y="1638350"/>
            <a:ext cx="4597906" cy="5039541"/>
          </a:xfrm>
          <a:prstGeom prst="rect">
            <a:avLst/>
          </a:prstGeom>
        </p:spPr>
      </p:pic>
    </p:spTree>
    <p:extLst>
      <p:ext uri="{BB962C8B-B14F-4D97-AF65-F5344CB8AC3E}">
        <p14:creationId xmlns:p14="http://schemas.microsoft.com/office/powerpoint/2010/main" val="1052126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3855" y="285637"/>
            <a:ext cx="8559165" cy="616774"/>
          </a:xfrm>
        </p:spPr>
        <p:txBody>
          <a:bodyPr>
            <a:normAutofit fontScale="90000"/>
          </a:bodyPr>
          <a:lstStyle/>
          <a:p>
            <a:r>
              <a:rPr lang="en-US" b="1" dirty="0"/>
              <a:t>Key Takeaways</a:t>
            </a:r>
          </a:p>
        </p:txBody>
      </p:sp>
    </p:spTree>
    <p:extLst>
      <p:ext uri="{BB962C8B-B14F-4D97-AF65-F5344CB8AC3E}">
        <p14:creationId xmlns:p14="http://schemas.microsoft.com/office/powerpoint/2010/main" val="2390116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5901" y="224273"/>
            <a:ext cx="8559165" cy="673724"/>
          </a:xfrm>
        </p:spPr>
        <p:txBody>
          <a:bodyPr>
            <a:normAutofit/>
          </a:bodyPr>
          <a:lstStyle/>
          <a:p>
            <a:r>
              <a:rPr lang="en-US" sz="4000" b="1" dirty="0"/>
              <a:t>Introduction &amp; Overview</a:t>
            </a:r>
          </a:p>
        </p:txBody>
      </p:sp>
      <p:sp>
        <p:nvSpPr>
          <p:cNvPr id="24" name="Content Placeholder 2">
            <a:extLst>
              <a:ext uri="{FF2B5EF4-FFF2-40B4-BE49-F238E27FC236}">
                <a16:creationId xmlns:a16="http://schemas.microsoft.com/office/drawing/2014/main" id="{69CE9774-2F7B-FA45-8AF1-FA4DA950556F}"/>
              </a:ext>
            </a:extLst>
          </p:cNvPr>
          <p:cNvSpPr txBox="1">
            <a:spLocks/>
          </p:cNvSpPr>
          <p:nvPr/>
        </p:nvSpPr>
        <p:spPr>
          <a:xfrm>
            <a:off x="1255901" y="828592"/>
            <a:ext cx="9895977" cy="1017353"/>
          </a:xfrm>
          <a:prstGeom prst="rect">
            <a:avLst/>
          </a:prstGeom>
        </p:spPr>
        <p:txBody>
          <a:bodyPr vert="horz" lIns="91440" tIns="45720" rIns="91440" bIns="45720" rtlCol="0">
            <a:normAutofit/>
          </a:bodyPr>
          <a:lstStyle>
            <a:lvl1pPr marL="372565" indent="-372565" algn="l" defTabSz="887059" rtl="0" eaLnBrk="1" latinLnBrk="0" hangingPunct="1">
              <a:lnSpc>
                <a:spcPct val="94000"/>
              </a:lnSpc>
              <a:spcBef>
                <a:spcPts val="970"/>
              </a:spcBef>
              <a:spcAft>
                <a:spcPts val="194"/>
              </a:spcAft>
              <a:buFont typeface="Franklin Gothic Book" panose="020B0503020102020204" pitchFamily="34" charset="0"/>
              <a:buChar char="■"/>
              <a:defRPr sz="1940" kern="1200" baseline="0">
                <a:solidFill>
                  <a:schemeClr val="tx2"/>
                </a:solidFill>
                <a:latin typeface="+mn-lt"/>
                <a:ea typeface="+mn-ea"/>
                <a:cs typeface="+mn-cs"/>
              </a:defRPr>
            </a:lvl1pPr>
            <a:lvl2pPr marL="88705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940" i="1" kern="1200" baseline="0">
                <a:solidFill>
                  <a:schemeClr val="tx2"/>
                </a:solidFill>
                <a:latin typeface="+mn-lt"/>
                <a:ea typeface="+mn-ea"/>
                <a:cs typeface="+mn-cs"/>
              </a:defRPr>
            </a:lvl2pPr>
            <a:lvl3pPr marL="133058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746" kern="1200" baseline="0">
                <a:solidFill>
                  <a:schemeClr val="tx2"/>
                </a:solidFill>
                <a:latin typeface="+mn-lt"/>
                <a:ea typeface="+mn-ea"/>
                <a:cs typeface="+mn-cs"/>
              </a:defRPr>
            </a:lvl3pPr>
            <a:lvl4pPr marL="177411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746" i="1" kern="1200" baseline="0">
                <a:solidFill>
                  <a:schemeClr val="tx2"/>
                </a:solidFill>
                <a:latin typeface="+mn-lt"/>
                <a:ea typeface="+mn-ea"/>
                <a:cs typeface="+mn-cs"/>
              </a:defRPr>
            </a:lvl4pPr>
            <a:lvl5pPr marL="221764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552" kern="1200" baseline="0">
                <a:solidFill>
                  <a:schemeClr val="tx2"/>
                </a:solidFill>
                <a:latin typeface="+mn-lt"/>
                <a:ea typeface="+mn-ea"/>
                <a:cs typeface="+mn-cs"/>
              </a:defRPr>
            </a:lvl5pPr>
            <a:lvl6pPr marL="266117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552" i="1" kern="1200" baseline="0">
                <a:solidFill>
                  <a:schemeClr val="tx2"/>
                </a:solidFill>
                <a:latin typeface="+mn-lt"/>
                <a:ea typeface="+mn-ea"/>
                <a:cs typeface="+mn-cs"/>
              </a:defRPr>
            </a:lvl6pPr>
            <a:lvl7pPr marL="310470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kern="1200" baseline="0">
                <a:solidFill>
                  <a:schemeClr val="tx2"/>
                </a:solidFill>
                <a:latin typeface="+mn-lt"/>
                <a:ea typeface="+mn-ea"/>
                <a:cs typeface="+mn-cs"/>
              </a:defRPr>
            </a:lvl7pPr>
            <a:lvl8pPr marL="354823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i="1" kern="1200" baseline="0">
                <a:solidFill>
                  <a:schemeClr val="tx2"/>
                </a:solidFill>
                <a:latin typeface="+mn-lt"/>
                <a:ea typeface="+mn-ea"/>
                <a:cs typeface="+mn-cs"/>
              </a:defRPr>
            </a:lvl8pPr>
            <a:lvl9pPr marL="3991767"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kern="1200" baseline="0">
                <a:solidFill>
                  <a:schemeClr val="tx2"/>
                </a:solidFill>
                <a:latin typeface="+mn-lt"/>
                <a:ea typeface="+mn-ea"/>
                <a:cs typeface="+mn-cs"/>
              </a:defRPr>
            </a:lvl9pPr>
          </a:lstStyle>
          <a:p>
            <a:pPr marL="0" indent="0">
              <a:buNone/>
            </a:pPr>
            <a:r>
              <a:rPr lang="en-US" dirty="0"/>
              <a:t>In this Case Study, we used Beers dataset which contains a list of 2410 US craft beers and Breweries dataset which contains 558 US breweries to address the questions listed below</a:t>
            </a:r>
          </a:p>
        </p:txBody>
      </p:sp>
      <p:sp>
        <p:nvSpPr>
          <p:cNvPr id="6" name="Content Placeholder 2">
            <a:extLst>
              <a:ext uri="{FF2B5EF4-FFF2-40B4-BE49-F238E27FC236}">
                <a16:creationId xmlns:a16="http://schemas.microsoft.com/office/drawing/2014/main" id="{6337FDF8-36B3-4322-8748-9024E3FFFEE1}"/>
              </a:ext>
            </a:extLst>
          </p:cNvPr>
          <p:cNvSpPr txBox="1">
            <a:spLocks/>
          </p:cNvSpPr>
          <p:nvPr/>
        </p:nvSpPr>
        <p:spPr>
          <a:xfrm>
            <a:off x="1325174" y="1710665"/>
            <a:ext cx="9895977" cy="4403808"/>
          </a:xfrm>
          <a:prstGeom prst="rect">
            <a:avLst/>
          </a:prstGeom>
        </p:spPr>
        <p:txBody>
          <a:bodyPr vert="horz" lIns="91440" tIns="45720" rIns="91440" bIns="45720" rtlCol="0">
            <a:normAutofit fontScale="85000" lnSpcReduction="10000"/>
          </a:bodyPr>
          <a:lstStyle>
            <a:lvl1pPr marL="372565" indent="-372565" algn="l" defTabSz="887059" rtl="0" eaLnBrk="1" latinLnBrk="0" hangingPunct="1">
              <a:lnSpc>
                <a:spcPct val="94000"/>
              </a:lnSpc>
              <a:spcBef>
                <a:spcPts val="970"/>
              </a:spcBef>
              <a:spcAft>
                <a:spcPts val="194"/>
              </a:spcAft>
              <a:buFont typeface="Franklin Gothic Book" panose="020B0503020102020204" pitchFamily="34" charset="0"/>
              <a:buChar char="■"/>
              <a:defRPr sz="1940" kern="1200" baseline="0">
                <a:solidFill>
                  <a:schemeClr val="tx2"/>
                </a:solidFill>
                <a:latin typeface="+mn-lt"/>
                <a:ea typeface="+mn-ea"/>
                <a:cs typeface="+mn-cs"/>
              </a:defRPr>
            </a:lvl1pPr>
            <a:lvl2pPr marL="88705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940" i="1" kern="1200" baseline="0">
                <a:solidFill>
                  <a:schemeClr val="tx2"/>
                </a:solidFill>
                <a:latin typeface="+mn-lt"/>
                <a:ea typeface="+mn-ea"/>
                <a:cs typeface="+mn-cs"/>
              </a:defRPr>
            </a:lvl2pPr>
            <a:lvl3pPr marL="133058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746" kern="1200" baseline="0">
                <a:solidFill>
                  <a:schemeClr val="tx2"/>
                </a:solidFill>
                <a:latin typeface="+mn-lt"/>
                <a:ea typeface="+mn-ea"/>
                <a:cs typeface="+mn-cs"/>
              </a:defRPr>
            </a:lvl3pPr>
            <a:lvl4pPr marL="177411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746" i="1" kern="1200" baseline="0">
                <a:solidFill>
                  <a:schemeClr val="tx2"/>
                </a:solidFill>
                <a:latin typeface="+mn-lt"/>
                <a:ea typeface="+mn-ea"/>
                <a:cs typeface="+mn-cs"/>
              </a:defRPr>
            </a:lvl4pPr>
            <a:lvl5pPr marL="221764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552" kern="1200" baseline="0">
                <a:solidFill>
                  <a:schemeClr val="tx2"/>
                </a:solidFill>
                <a:latin typeface="+mn-lt"/>
                <a:ea typeface="+mn-ea"/>
                <a:cs typeface="+mn-cs"/>
              </a:defRPr>
            </a:lvl5pPr>
            <a:lvl6pPr marL="266117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552" i="1" kern="1200" baseline="0">
                <a:solidFill>
                  <a:schemeClr val="tx2"/>
                </a:solidFill>
                <a:latin typeface="+mn-lt"/>
                <a:ea typeface="+mn-ea"/>
                <a:cs typeface="+mn-cs"/>
              </a:defRPr>
            </a:lvl6pPr>
            <a:lvl7pPr marL="310470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kern="1200" baseline="0">
                <a:solidFill>
                  <a:schemeClr val="tx2"/>
                </a:solidFill>
                <a:latin typeface="+mn-lt"/>
                <a:ea typeface="+mn-ea"/>
                <a:cs typeface="+mn-cs"/>
              </a:defRPr>
            </a:lvl7pPr>
            <a:lvl8pPr marL="354823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i="1" kern="1200" baseline="0">
                <a:solidFill>
                  <a:schemeClr val="tx2"/>
                </a:solidFill>
                <a:latin typeface="+mn-lt"/>
                <a:ea typeface="+mn-ea"/>
                <a:cs typeface="+mn-cs"/>
              </a:defRPr>
            </a:lvl8pPr>
            <a:lvl9pPr marL="3991767"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kern="1200" baseline="0">
                <a:solidFill>
                  <a:schemeClr val="tx2"/>
                </a:solidFill>
                <a:latin typeface="+mn-lt"/>
                <a:ea typeface="+mn-ea"/>
                <a:cs typeface="+mn-cs"/>
              </a:defRPr>
            </a:lvl9pPr>
          </a:lstStyle>
          <a:p>
            <a:pPr marL="457200" indent="-457200">
              <a:buFont typeface="+mj-lt"/>
              <a:buAutoNum type="arabicPeriod"/>
            </a:pPr>
            <a:r>
              <a:rPr lang="en-US" dirty="0"/>
              <a:t>How many breweries are present in each state?</a:t>
            </a:r>
          </a:p>
          <a:p>
            <a:pPr marL="457200" indent="-457200">
              <a:buFont typeface="+mj-lt"/>
              <a:buAutoNum type="arabicPeriod"/>
            </a:pPr>
            <a:r>
              <a:rPr lang="en-US" dirty="0"/>
              <a:t>Address the missing values in each column.</a:t>
            </a:r>
          </a:p>
          <a:p>
            <a:pPr marL="457200" indent="-457200">
              <a:buFont typeface="+mj-lt"/>
              <a:buAutoNum type="arabicPeriod"/>
            </a:pPr>
            <a:r>
              <a:rPr lang="en-US" dirty="0"/>
              <a:t>Compute the median alcohol content and international bitterness unit for each state. Plot a bar chart to compare.</a:t>
            </a:r>
          </a:p>
          <a:p>
            <a:pPr marL="457200" indent="-457200">
              <a:buFont typeface="+mj-lt"/>
              <a:buAutoNum type="arabicPeriod"/>
            </a:pPr>
            <a:r>
              <a:rPr lang="en-US" dirty="0"/>
              <a:t>Which state has the maximum alcoholic (ABV) beer? Which state has the most bitter (IBU) beer?</a:t>
            </a:r>
          </a:p>
          <a:p>
            <a:pPr marL="457200" indent="-457200">
              <a:buFont typeface="+mj-lt"/>
              <a:buAutoNum type="arabicPeriod"/>
            </a:pPr>
            <a:r>
              <a:rPr lang="en-US" dirty="0"/>
              <a:t>Comment on the summary statistics and distribution of the ABV variable.</a:t>
            </a:r>
          </a:p>
          <a:p>
            <a:pPr marL="457200" indent="-457200">
              <a:buFont typeface="+mj-lt"/>
              <a:buAutoNum type="arabicPeriod"/>
            </a:pPr>
            <a:r>
              <a:rPr lang="en-US" dirty="0"/>
              <a:t>Is there an apparent relationship between the bitterness of the beer and its alcoholic content? Draw a scatter plot.  Make your best judgment of a relationship and EXPLAIN your answer.</a:t>
            </a:r>
          </a:p>
          <a:p>
            <a:pPr marL="457200" indent="-457200">
              <a:buFont typeface="+mj-lt"/>
              <a:buAutoNum type="arabicPeriod"/>
            </a:pPr>
            <a:r>
              <a:rPr lang="en-US" dirty="0"/>
              <a:t>Budweiser would also like to investigate the difference with respect to IBU and ABV between IPAs (India Pale Ales) and other types of Ale (any beer with “Ale” in its name other than IPA).  You decide to use KNN clustering to investigate this relationship.  Provide statistical evidence one way or the other. You can of course assume your audience is comfortable with percentages … KNN is very easy to understand.  </a:t>
            </a:r>
          </a:p>
          <a:p>
            <a:pPr marL="457200" indent="-457200">
              <a:buFont typeface="+mj-lt"/>
              <a:buAutoNum type="arabicPeriod"/>
            </a:pPr>
            <a:r>
              <a:rPr lang="en-US" dirty="0"/>
              <a:t>Knock their socks off!  Find one other useful inference from the data that you feel Budweiser may be able to find value in.  You must convince them why it is important and back up your conviction with appropriate statistical evidence. </a:t>
            </a:r>
          </a:p>
          <a:p>
            <a:pPr marL="0" indent="0">
              <a:buNone/>
            </a:pPr>
            <a:endParaRPr lang="en-US" dirty="0"/>
          </a:p>
        </p:txBody>
      </p:sp>
    </p:spTree>
    <p:extLst>
      <p:ext uri="{BB962C8B-B14F-4D97-AF65-F5344CB8AC3E}">
        <p14:creationId xmlns:p14="http://schemas.microsoft.com/office/powerpoint/2010/main" val="218450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5901" y="224273"/>
            <a:ext cx="8559165" cy="673724"/>
          </a:xfrm>
        </p:spPr>
        <p:txBody>
          <a:bodyPr>
            <a:normAutofit/>
          </a:bodyPr>
          <a:lstStyle/>
          <a:p>
            <a:r>
              <a:rPr lang="en-US" sz="4000" b="1" dirty="0"/>
              <a:t>MSDS 6306: Case Study 01</a:t>
            </a:r>
          </a:p>
        </p:txBody>
      </p:sp>
      <p:sp>
        <p:nvSpPr>
          <p:cNvPr id="6" name="Content Placeholder 2">
            <a:extLst>
              <a:ext uri="{FF2B5EF4-FFF2-40B4-BE49-F238E27FC236}">
                <a16:creationId xmlns:a16="http://schemas.microsoft.com/office/drawing/2014/main" id="{C6707607-7EDC-4A65-8118-31841737D3A0}"/>
              </a:ext>
            </a:extLst>
          </p:cNvPr>
          <p:cNvSpPr txBox="1">
            <a:spLocks/>
          </p:cNvSpPr>
          <p:nvPr/>
        </p:nvSpPr>
        <p:spPr>
          <a:xfrm>
            <a:off x="1154301" y="745464"/>
            <a:ext cx="9895977" cy="1017353"/>
          </a:xfrm>
          <a:prstGeom prst="rect">
            <a:avLst/>
          </a:prstGeom>
        </p:spPr>
        <p:txBody>
          <a:bodyPr vert="horz" lIns="91440" tIns="45720" rIns="91440" bIns="45720" rtlCol="0">
            <a:normAutofit/>
          </a:bodyPr>
          <a:lstStyle>
            <a:lvl1pPr marL="372565" indent="-372565" algn="l" defTabSz="887059" rtl="0" eaLnBrk="1" latinLnBrk="0" hangingPunct="1">
              <a:lnSpc>
                <a:spcPct val="94000"/>
              </a:lnSpc>
              <a:spcBef>
                <a:spcPts val="970"/>
              </a:spcBef>
              <a:spcAft>
                <a:spcPts val="194"/>
              </a:spcAft>
              <a:buFont typeface="Franklin Gothic Book" panose="020B0503020102020204" pitchFamily="34" charset="0"/>
              <a:buChar char="■"/>
              <a:defRPr sz="1940" kern="1200" baseline="0">
                <a:solidFill>
                  <a:schemeClr val="tx2"/>
                </a:solidFill>
                <a:latin typeface="+mn-lt"/>
                <a:ea typeface="+mn-ea"/>
                <a:cs typeface="+mn-cs"/>
              </a:defRPr>
            </a:lvl1pPr>
            <a:lvl2pPr marL="88705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940" i="1" kern="1200" baseline="0">
                <a:solidFill>
                  <a:schemeClr val="tx2"/>
                </a:solidFill>
                <a:latin typeface="+mn-lt"/>
                <a:ea typeface="+mn-ea"/>
                <a:cs typeface="+mn-cs"/>
              </a:defRPr>
            </a:lvl2pPr>
            <a:lvl3pPr marL="133058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746" kern="1200" baseline="0">
                <a:solidFill>
                  <a:schemeClr val="tx2"/>
                </a:solidFill>
                <a:latin typeface="+mn-lt"/>
                <a:ea typeface="+mn-ea"/>
                <a:cs typeface="+mn-cs"/>
              </a:defRPr>
            </a:lvl3pPr>
            <a:lvl4pPr marL="177411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746" i="1" kern="1200" baseline="0">
                <a:solidFill>
                  <a:schemeClr val="tx2"/>
                </a:solidFill>
                <a:latin typeface="+mn-lt"/>
                <a:ea typeface="+mn-ea"/>
                <a:cs typeface="+mn-cs"/>
              </a:defRPr>
            </a:lvl4pPr>
            <a:lvl5pPr marL="221764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552" kern="1200" baseline="0">
                <a:solidFill>
                  <a:schemeClr val="tx2"/>
                </a:solidFill>
                <a:latin typeface="+mn-lt"/>
                <a:ea typeface="+mn-ea"/>
                <a:cs typeface="+mn-cs"/>
              </a:defRPr>
            </a:lvl5pPr>
            <a:lvl6pPr marL="266117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552" i="1" kern="1200" baseline="0">
                <a:solidFill>
                  <a:schemeClr val="tx2"/>
                </a:solidFill>
                <a:latin typeface="+mn-lt"/>
                <a:ea typeface="+mn-ea"/>
                <a:cs typeface="+mn-cs"/>
              </a:defRPr>
            </a:lvl6pPr>
            <a:lvl7pPr marL="310470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kern="1200" baseline="0">
                <a:solidFill>
                  <a:schemeClr val="tx2"/>
                </a:solidFill>
                <a:latin typeface="+mn-lt"/>
                <a:ea typeface="+mn-ea"/>
                <a:cs typeface="+mn-cs"/>
              </a:defRPr>
            </a:lvl7pPr>
            <a:lvl8pPr marL="354823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i="1" kern="1200" baseline="0">
                <a:solidFill>
                  <a:schemeClr val="tx2"/>
                </a:solidFill>
                <a:latin typeface="+mn-lt"/>
                <a:ea typeface="+mn-ea"/>
                <a:cs typeface="+mn-cs"/>
              </a:defRPr>
            </a:lvl8pPr>
            <a:lvl9pPr marL="3991767"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kern="1200" baseline="0">
                <a:solidFill>
                  <a:schemeClr val="tx2"/>
                </a:solidFill>
                <a:latin typeface="+mn-lt"/>
                <a:ea typeface="+mn-ea"/>
                <a:cs typeface="+mn-cs"/>
              </a:defRPr>
            </a:lvl9pPr>
          </a:lstStyle>
          <a:p>
            <a:pPr marL="0" indent="0">
              <a:buNone/>
            </a:pPr>
            <a:endParaRPr lang="en-US" dirty="0"/>
          </a:p>
        </p:txBody>
      </p:sp>
      <p:sp>
        <p:nvSpPr>
          <p:cNvPr id="4" name="Rectangle 3">
            <a:extLst>
              <a:ext uri="{FF2B5EF4-FFF2-40B4-BE49-F238E27FC236}">
                <a16:creationId xmlns:a16="http://schemas.microsoft.com/office/drawing/2014/main" id="{A5330972-D59D-47EB-856D-4C971E947175}"/>
              </a:ext>
            </a:extLst>
          </p:cNvPr>
          <p:cNvSpPr/>
          <p:nvPr/>
        </p:nvSpPr>
        <p:spPr>
          <a:xfrm>
            <a:off x="1494582" y="1069474"/>
            <a:ext cx="9555696" cy="369332"/>
          </a:xfrm>
          <a:prstGeom prst="rect">
            <a:avLst/>
          </a:prstGeom>
        </p:spPr>
        <p:txBody>
          <a:bodyPr wrap="square">
            <a:spAutoFit/>
          </a:bodyPr>
          <a:lstStyle/>
          <a:p>
            <a:r>
              <a:rPr lang="en-US" dirty="0"/>
              <a:t>How many breweries are present in each state?</a:t>
            </a:r>
          </a:p>
        </p:txBody>
      </p:sp>
      <p:pic>
        <p:nvPicPr>
          <p:cNvPr id="10" name="Picture 9">
            <a:extLst>
              <a:ext uri="{FF2B5EF4-FFF2-40B4-BE49-F238E27FC236}">
                <a16:creationId xmlns:a16="http://schemas.microsoft.com/office/drawing/2014/main" id="{7CC398F8-56A8-4753-96B3-21BAE2A30D6B}"/>
              </a:ext>
            </a:extLst>
          </p:cNvPr>
          <p:cNvPicPr>
            <a:picLocks noChangeAspect="1"/>
          </p:cNvPicPr>
          <p:nvPr/>
        </p:nvPicPr>
        <p:blipFill>
          <a:blip r:embed="rId3"/>
          <a:stretch>
            <a:fillRect/>
          </a:stretch>
        </p:blipFill>
        <p:spPr>
          <a:xfrm>
            <a:off x="1539958" y="1878382"/>
            <a:ext cx="9413988" cy="3420128"/>
          </a:xfrm>
          <a:prstGeom prst="rect">
            <a:avLst/>
          </a:prstGeom>
        </p:spPr>
      </p:pic>
      <p:pic>
        <p:nvPicPr>
          <p:cNvPr id="11" name="Picture 10">
            <a:extLst>
              <a:ext uri="{FF2B5EF4-FFF2-40B4-BE49-F238E27FC236}">
                <a16:creationId xmlns:a16="http://schemas.microsoft.com/office/drawing/2014/main" id="{EEA128E8-AE69-44E2-B6E3-4119F2E6BBBF}"/>
              </a:ext>
            </a:extLst>
          </p:cNvPr>
          <p:cNvPicPr>
            <a:picLocks noChangeAspect="1"/>
          </p:cNvPicPr>
          <p:nvPr/>
        </p:nvPicPr>
        <p:blipFill>
          <a:blip r:embed="rId4"/>
          <a:stretch>
            <a:fillRect/>
          </a:stretch>
        </p:blipFill>
        <p:spPr>
          <a:xfrm>
            <a:off x="1539958" y="5254256"/>
            <a:ext cx="9413988" cy="1343025"/>
          </a:xfrm>
          <a:prstGeom prst="rect">
            <a:avLst/>
          </a:prstGeom>
        </p:spPr>
      </p:pic>
    </p:spTree>
    <p:extLst>
      <p:ext uri="{BB962C8B-B14F-4D97-AF65-F5344CB8AC3E}">
        <p14:creationId xmlns:p14="http://schemas.microsoft.com/office/powerpoint/2010/main" val="148331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5901" y="224273"/>
            <a:ext cx="8559165" cy="673724"/>
          </a:xfrm>
        </p:spPr>
        <p:txBody>
          <a:bodyPr>
            <a:normAutofit/>
          </a:bodyPr>
          <a:lstStyle/>
          <a:p>
            <a:r>
              <a:rPr lang="en-US" sz="4000" b="1" dirty="0"/>
              <a:t>MSDS 6306: Case Study 01</a:t>
            </a:r>
          </a:p>
        </p:txBody>
      </p:sp>
      <p:sp>
        <p:nvSpPr>
          <p:cNvPr id="6" name="Content Placeholder 2">
            <a:extLst>
              <a:ext uri="{FF2B5EF4-FFF2-40B4-BE49-F238E27FC236}">
                <a16:creationId xmlns:a16="http://schemas.microsoft.com/office/drawing/2014/main" id="{C6707607-7EDC-4A65-8118-31841737D3A0}"/>
              </a:ext>
            </a:extLst>
          </p:cNvPr>
          <p:cNvSpPr txBox="1">
            <a:spLocks/>
          </p:cNvSpPr>
          <p:nvPr/>
        </p:nvSpPr>
        <p:spPr>
          <a:xfrm>
            <a:off x="1154301" y="745464"/>
            <a:ext cx="9895977" cy="1017353"/>
          </a:xfrm>
          <a:prstGeom prst="rect">
            <a:avLst/>
          </a:prstGeom>
        </p:spPr>
        <p:txBody>
          <a:bodyPr vert="horz" lIns="91440" tIns="45720" rIns="91440" bIns="45720" rtlCol="0">
            <a:normAutofit/>
          </a:bodyPr>
          <a:lstStyle>
            <a:lvl1pPr marL="372565" indent="-372565" algn="l" defTabSz="887059" rtl="0" eaLnBrk="1" latinLnBrk="0" hangingPunct="1">
              <a:lnSpc>
                <a:spcPct val="94000"/>
              </a:lnSpc>
              <a:spcBef>
                <a:spcPts val="970"/>
              </a:spcBef>
              <a:spcAft>
                <a:spcPts val="194"/>
              </a:spcAft>
              <a:buFont typeface="Franklin Gothic Book" panose="020B0503020102020204" pitchFamily="34" charset="0"/>
              <a:buChar char="■"/>
              <a:defRPr sz="1940" kern="1200" baseline="0">
                <a:solidFill>
                  <a:schemeClr val="tx2"/>
                </a:solidFill>
                <a:latin typeface="+mn-lt"/>
                <a:ea typeface="+mn-ea"/>
                <a:cs typeface="+mn-cs"/>
              </a:defRPr>
            </a:lvl1pPr>
            <a:lvl2pPr marL="88705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940" i="1" kern="1200" baseline="0">
                <a:solidFill>
                  <a:schemeClr val="tx2"/>
                </a:solidFill>
                <a:latin typeface="+mn-lt"/>
                <a:ea typeface="+mn-ea"/>
                <a:cs typeface="+mn-cs"/>
              </a:defRPr>
            </a:lvl2pPr>
            <a:lvl3pPr marL="133058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746" kern="1200" baseline="0">
                <a:solidFill>
                  <a:schemeClr val="tx2"/>
                </a:solidFill>
                <a:latin typeface="+mn-lt"/>
                <a:ea typeface="+mn-ea"/>
                <a:cs typeface="+mn-cs"/>
              </a:defRPr>
            </a:lvl3pPr>
            <a:lvl4pPr marL="177411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746" i="1" kern="1200" baseline="0">
                <a:solidFill>
                  <a:schemeClr val="tx2"/>
                </a:solidFill>
                <a:latin typeface="+mn-lt"/>
                <a:ea typeface="+mn-ea"/>
                <a:cs typeface="+mn-cs"/>
              </a:defRPr>
            </a:lvl4pPr>
            <a:lvl5pPr marL="221764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552" kern="1200" baseline="0">
                <a:solidFill>
                  <a:schemeClr val="tx2"/>
                </a:solidFill>
                <a:latin typeface="+mn-lt"/>
                <a:ea typeface="+mn-ea"/>
                <a:cs typeface="+mn-cs"/>
              </a:defRPr>
            </a:lvl5pPr>
            <a:lvl6pPr marL="266117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552" i="1" kern="1200" baseline="0">
                <a:solidFill>
                  <a:schemeClr val="tx2"/>
                </a:solidFill>
                <a:latin typeface="+mn-lt"/>
                <a:ea typeface="+mn-ea"/>
                <a:cs typeface="+mn-cs"/>
              </a:defRPr>
            </a:lvl6pPr>
            <a:lvl7pPr marL="310470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kern="1200" baseline="0">
                <a:solidFill>
                  <a:schemeClr val="tx2"/>
                </a:solidFill>
                <a:latin typeface="+mn-lt"/>
                <a:ea typeface="+mn-ea"/>
                <a:cs typeface="+mn-cs"/>
              </a:defRPr>
            </a:lvl7pPr>
            <a:lvl8pPr marL="354823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i="1" kern="1200" baseline="0">
                <a:solidFill>
                  <a:schemeClr val="tx2"/>
                </a:solidFill>
                <a:latin typeface="+mn-lt"/>
                <a:ea typeface="+mn-ea"/>
                <a:cs typeface="+mn-cs"/>
              </a:defRPr>
            </a:lvl8pPr>
            <a:lvl9pPr marL="3991767"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kern="1200" baseline="0">
                <a:solidFill>
                  <a:schemeClr val="tx2"/>
                </a:solidFill>
                <a:latin typeface="+mn-lt"/>
                <a:ea typeface="+mn-ea"/>
                <a:cs typeface="+mn-cs"/>
              </a:defRPr>
            </a:lvl9pPr>
          </a:lstStyle>
          <a:p>
            <a:pPr marL="0" indent="0">
              <a:buNone/>
            </a:pPr>
            <a:endParaRPr lang="en-US" dirty="0"/>
          </a:p>
        </p:txBody>
      </p:sp>
      <p:sp>
        <p:nvSpPr>
          <p:cNvPr id="4" name="Rectangle 3">
            <a:extLst>
              <a:ext uri="{FF2B5EF4-FFF2-40B4-BE49-F238E27FC236}">
                <a16:creationId xmlns:a16="http://schemas.microsoft.com/office/drawing/2014/main" id="{A5330972-D59D-47EB-856D-4C971E947175}"/>
              </a:ext>
            </a:extLst>
          </p:cNvPr>
          <p:cNvSpPr/>
          <p:nvPr/>
        </p:nvSpPr>
        <p:spPr>
          <a:xfrm>
            <a:off x="1494582" y="1069474"/>
            <a:ext cx="9555696" cy="646331"/>
          </a:xfrm>
          <a:prstGeom prst="rect">
            <a:avLst/>
          </a:prstGeom>
        </p:spPr>
        <p:txBody>
          <a:bodyPr wrap="square">
            <a:spAutoFit/>
          </a:bodyPr>
          <a:lstStyle/>
          <a:p>
            <a:r>
              <a:rPr lang="en-US" dirty="0"/>
              <a:t>Address the missing values in each column.</a:t>
            </a:r>
          </a:p>
          <a:p>
            <a:pPr marL="457200" indent="-457200">
              <a:buFont typeface="+mj-lt"/>
              <a:buAutoNum type="arabicPeriod"/>
            </a:pPr>
            <a:endParaRPr lang="en-US" dirty="0"/>
          </a:p>
        </p:txBody>
      </p:sp>
      <p:pic>
        <p:nvPicPr>
          <p:cNvPr id="3" name="Picture 2">
            <a:extLst>
              <a:ext uri="{FF2B5EF4-FFF2-40B4-BE49-F238E27FC236}">
                <a16:creationId xmlns:a16="http://schemas.microsoft.com/office/drawing/2014/main" id="{F14DDAAE-E000-4ED4-B906-3AEBBCF2301C}"/>
              </a:ext>
            </a:extLst>
          </p:cNvPr>
          <p:cNvPicPr>
            <a:picLocks noChangeAspect="1"/>
          </p:cNvPicPr>
          <p:nvPr/>
        </p:nvPicPr>
        <p:blipFill>
          <a:blip r:embed="rId3"/>
          <a:stretch>
            <a:fillRect/>
          </a:stretch>
        </p:blipFill>
        <p:spPr>
          <a:xfrm>
            <a:off x="1255901" y="1715806"/>
            <a:ext cx="4932463" cy="4671368"/>
          </a:xfrm>
          <a:prstGeom prst="rect">
            <a:avLst/>
          </a:prstGeom>
        </p:spPr>
      </p:pic>
      <p:pic>
        <p:nvPicPr>
          <p:cNvPr id="5" name="Picture 4">
            <a:extLst>
              <a:ext uri="{FF2B5EF4-FFF2-40B4-BE49-F238E27FC236}">
                <a16:creationId xmlns:a16="http://schemas.microsoft.com/office/drawing/2014/main" id="{AA8AD47B-48FF-4E2C-AC50-7190CB99359D}"/>
              </a:ext>
            </a:extLst>
          </p:cNvPr>
          <p:cNvPicPr>
            <a:picLocks noChangeAspect="1"/>
          </p:cNvPicPr>
          <p:nvPr/>
        </p:nvPicPr>
        <p:blipFill>
          <a:blip r:embed="rId4"/>
          <a:stretch>
            <a:fillRect/>
          </a:stretch>
        </p:blipFill>
        <p:spPr>
          <a:xfrm>
            <a:off x="6145459" y="1715805"/>
            <a:ext cx="5143500" cy="4671369"/>
          </a:xfrm>
          <a:prstGeom prst="rect">
            <a:avLst/>
          </a:prstGeom>
        </p:spPr>
      </p:pic>
    </p:spTree>
    <p:extLst>
      <p:ext uri="{BB962C8B-B14F-4D97-AF65-F5344CB8AC3E}">
        <p14:creationId xmlns:p14="http://schemas.microsoft.com/office/powerpoint/2010/main" val="1418741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5901" y="224273"/>
            <a:ext cx="8559165" cy="673724"/>
          </a:xfrm>
        </p:spPr>
        <p:txBody>
          <a:bodyPr>
            <a:normAutofit/>
          </a:bodyPr>
          <a:lstStyle/>
          <a:p>
            <a:r>
              <a:rPr lang="en-US" sz="4000" b="1" dirty="0"/>
              <a:t>MSDS 6306: Case Study 01</a:t>
            </a:r>
          </a:p>
        </p:txBody>
      </p:sp>
      <p:sp>
        <p:nvSpPr>
          <p:cNvPr id="6" name="Content Placeholder 2">
            <a:extLst>
              <a:ext uri="{FF2B5EF4-FFF2-40B4-BE49-F238E27FC236}">
                <a16:creationId xmlns:a16="http://schemas.microsoft.com/office/drawing/2014/main" id="{C6707607-7EDC-4A65-8118-31841737D3A0}"/>
              </a:ext>
            </a:extLst>
          </p:cNvPr>
          <p:cNvSpPr txBox="1">
            <a:spLocks/>
          </p:cNvSpPr>
          <p:nvPr/>
        </p:nvSpPr>
        <p:spPr>
          <a:xfrm>
            <a:off x="1154301" y="745464"/>
            <a:ext cx="9895977" cy="1017353"/>
          </a:xfrm>
          <a:prstGeom prst="rect">
            <a:avLst/>
          </a:prstGeom>
        </p:spPr>
        <p:txBody>
          <a:bodyPr vert="horz" lIns="91440" tIns="45720" rIns="91440" bIns="45720" rtlCol="0">
            <a:normAutofit/>
          </a:bodyPr>
          <a:lstStyle>
            <a:lvl1pPr marL="372565" indent="-372565" algn="l" defTabSz="887059" rtl="0" eaLnBrk="1" latinLnBrk="0" hangingPunct="1">
              <a:lnSpc>
                <a:spcPct val="94000"/>
              </a:lnSpc>
              <a:spcBef>
                <a:spcPts val="970"/>
              </a:spcBef>
              <a:spcAft>
                <a:spcPts val="194"/>
              </a:spcAft>
              <a:buFont typeface="Franklin Gothic Book" panose="020B0503020102020204" pitchFamily="34" charset="0"/>
              <a:buChar char="■"/>
              <a:defRPr sz="1940" kern="1200" baseline="0">
                <a:solidFill>
                  <a:schemeClr val="tx2"/>
                </a:solidFill>
                <a:latin typeface="+mn-lt"/>
                <a:ea typeface="+mn-ea"/>
                <a:cs typeface="+mn-cs"/>
              </a:defRPr>
            </a:lvl1pPr>
            <a:lvl2pPr marL="88705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940" i="1" kern="1200" baseline="0">
                <a:solidFill>
                  <a:schemeClr val="tx2"/>
                </a:solidFill>
                <a:latin typeface="+mn-lt"/>
                <a:ea typeface="+mn-ea"/>
                <a:cs typeface="+mn-cs"/>
              </a:defRPr>
            </a:lvl2pPr>
            <a:lvl3pPr marL="133058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746" kern="1200" baseline="0">
                <a:solidFill>
                  <a:schemeClr val="tx2"/>
                </a:solidFill>
                <a:latin typeface="+mn-lt"/>
                <a:ea typeface="+mn-ea"/>
                <a:cs typeface="+mn-cs"/>
              </a:defRPr>
            </a:lvl3pPr>
            <a:lvl4pPr marL="177411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746" i="1" kern="1200" baseline="0">
                <a:solidFill>
                  <a:schemeClr val="tx2"/>
                </a:solidFill>
                <a:latin typeface="+mn-lt"/>
                <a:ea typeface="+mn-ea"/>
                <a:cs typeface="+mn-cs"/>
              </a:defRPr>
            </a:lvl4pPr>
            <a:lvl5pPr marL="221764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552" kern="1200" baseline="0">
                <a:solidFill>
                  <a:schemeClr val="tx2"/>
                </a:solidFill>
                <a:latin typeface="+mn-lt"/>
                <a:ea typeface="+mn-ea"/>
                <a:cs typeface="+mn-cs"/>
              </a:defRPr>
            </a:lvl5pPr>
            <a:lvl6pPr marL="266117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552" i="1" kern="1200" baseline="0">
                <a:solidFill>
                  <a:schemeClr val="tx2"/>
                </a:solidFill>
                <a:latin typeface="+mn-lt"/>
                <a:ea typeface="+mn-ea"/>
                <a:cs typeface="+mn-cs"/>
              </a:defRPr>
            </a:lvl6pPr>
            <a:lvl7pPr marL="310470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kern="1200" baseline="0">
                <a:solidFill>
                  <a:schemeClr val="tx2"/>
                </a:solidFill>
                <a:latin typeface="+mn-lt"/>
                <a:ea typeface="+mn-ea"/>
                <a:cs typeface="+mn-cs"/>
              </a:defRPr>
            </a:lvl7pPr>
            <a:lvl8pPr marL="354823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i="1" kern="1200" baseline="0">
                <a:solidFill>
                  <a:schemeClr val="tx2"/>
                </a:solidFill>
                <a:latin typeface="+mn-lt"/>
                <a:ea typeface="+mn-ea"/>
                <a:cs typeface="+mn-cs"/>
              </a:defRPr>
            </a:lvl8pPr>
            <a:lvl9pPr marL="3991767"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kern="1200" baseline="0">
                <a:solidFill>
                  <a:schemeClr val="tx2"/>
                </a:solidFill>
                <a:latin typeface="+mn-lt"/>
                <a:ea typeface="+mn-ea"/>
                <a:cs typeface="+mn-cs"/>
              </a:defRPr>
            </a:lvl9pPr>
          </a:lstStyle>
          <a:p>
            <a:pPr marL="0" indent="0">
              <a:buNone/>
            </a:pPr>
            <a:endParaRPr lang="en-US" dirty="0"/>
          </a:p>
        </p:txBody>
      </p:sp>
      <p:sp>
        <p:nvSpPr>
          <p:cNvPr id="8" name="Rectangle 7">
            <a:extLst>
              <a:ext uri="{FF2B5EF4-FFF2-40B4-BE49-F238E27FC236}">
                <a16:creationId xmlns:a16="http://schemas.microsoft.com/office/drawing/2014/main" id="{5D057853-17B3-4DBF-9814-A0032AAD159E}"/>
              </a:ext>
            </a:extLst>
          </p:cNvPr>
          <p:cNvSpPr/>
          <p:nvPr/>
        </p:nvSpPr>
        <p:spPr>
          <a:xfrm>
            <a:off x="1420691" y="897997"/>
            <a:ext cx="9555696" cy="646331"/>
          </a:xfrm>
          <a:prstGeom prst="rect">
            <a:avLst/>
          </a:prstGeom>
        </p:spPr>
        <p:txBody>
          <a:bodyPr wrap="square">
            <a:spAutoFit/>
          </a:bodyPr>
          <a:lstStyle/>
          <a:p>
            <a:r>
              <a:rPr lang="en-US" dirty="0"/>
              <a:t>Compute the median alcohol content and international bitterness unit for each state. Plot a bar chart to compare.</a:t>
            </a:r>
          </a:p>
        </p:txBody>
      </p:sp>
      <p:pic>
        <p:nvPicPr>
          <p:cNvPr id="4" name="Picture 3">
            <a:extLst>
              <a:ext uri="{FF2B5EF4-FFF2-40B4-BE49-F238E27FC236}">
                <a16:creationId xmlns:a16="http://schemas.microsoft.com/office/drawing/2014/main" id="{CB2A8C5B-7455-4D17-A8AC-DA49E76B4BDB}"/>
              </a:ext>
            </a:extLst>
          </p:cNvPr>
          <p:cNvPicPr>
            <a:picLocks noChangeAspect="1"/>
          </p:cNvPicPr>
          <p:nvPr/>
        </p:nvPicPr>
        <p:blipFill>
          <a:blip r:embed="rId3"/>
          <a:stretch>
            <a:fillRect/>
          </a:stretch>
        </p:blipFill>
        <p:spPr>
          <a:xfrm>
            <a:off x="1593416" y="1646599"/>
            <a:ext cx="9616046" cy="1123950"/>
          </a:xfrm>
          <a:prstGeom prst="rect">
            <a:avLst/>
          </a:prstGeom>
        </p:spPr>
      </p:pic>
      <p:pic>
        <p:nvPicPr>
          <p:cNvPr id="5" name="Picture 4">
            <a:extLst>
              <a:ext uri="{FF2B5EF4-FFF2-40B4-BE49-F238E27FC236}">
                <a16:creationId xmlns:a16="http://schemas.microsoft.com/office/drawing/2014/main" id="{C3A8F24A-6302-4BB2-AF9F-7293FFE30A04}"/>
              </a:ext>
            </a:extLst>
          </p:cNvPr>
          <p:cNvPicPr>
            <a:picLocks noChangeAspect="1"/>
          </p:cNvPicPr>
          <p:nvPr/>
        </p:nvPicPr>
        <p:blipFill>
          <a:blip r:embed="rId4"/>
          <a:stretch>
            <a:fillRect/>
          </a:stretch>
        </p:blipFill>
        <p:spPr>
          <a:xfrm>
            <a:off x="1593416" y="2804596"/>
            <a:ext cx="4479205" cy="3734305"/>
          </a:xfrm>
          <a:prstGeom prst="rect">
            <a:avLst/>
          </a:prstGeom>
        </p:spPr>
      </p:pic>
      <p:pic>
        <p:nvPicPr>
          <p:cNvPr id="7" name="Picture 6">
            <a:extLst>
              <a:ext uri="{FF2B5EF4-FFF2-40B4-BE49-F238E27FC236}">
                <a16:creationId xmlns:a16="http://schemas.microsoft.com/office/drawing/2014/main" id="{810C8994-1FEA-4C63-B660-69C4CA5FDA01}"/>
              </a:ext>
            </a:extLst>
          </p:cNvPr>
          <p:cNvPicPr>
            <a:picLocks noChangeAspect="1"/>
          </p:cNvPicPr>
          <p:nvPr/>
        </p:nvPicPr>
        <p:blipFill>
          <a:blip r:embed="rId5"/>
          <a:stretch>
            <a:fillRect/>
          </a:stretch>
        </p:blipFill>
        <p:spPr>
          <a:xfrm>
            <a:off x="6072621" y="2770549"/>
            <a:ext cx="5136841" cy="3734305"/>
          </a:xfrm>
          <a:prstGeom prst="rect">
            <a:avLst/>
          </a:prstGeom>
        </p:spPr>
      </p:pic>
    </p:spTree>
    <p:extLst>
      <p:ext uri="{BB962C8B-B14F-4D97-AF65-F5344CB8AC3E}">
        <p14:creationId xmlns:p14="http://schemas.microsoft.com/office/powerpoint/2010/main" val="152101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5901" y="224273"/>
            <a:ext cx="8559165" cy="673724"/>
          </a:xfrm>
        </p:spPr>
        <p:txBody>
          <a:bodyPr>
            <a:normAutofit/>
          </a:bodyPr>
          <a:lstStyle/>
          <a:p>
            <a:r>
              <a:rPr lang="en-US" sz="4000" b="1" dirty="0"/>
              <a:t>MSDS 6306: Case Study 01</a:t>
            </a:r>
          </a:p>
        </p:txBody>
      </p:sp>
      <p:sp>
        <p:nvSpPr>
          <p:cNvPr id="6" name="Content Placeholder 2">
            <a:extLst>
              <a:ext uri="{FF2B5EF4-FFF2-40B4-BE49-F238E27FC236}">
                <a16:creationId xmlns:a16="http://schemas.microsoft.com/office/drawing/2014/main" id="{C6707607-7EDC-4A65-8118-31841737D3A0}"/>
              </a:ext>
            </a:extLst>
          </p:cNvPr>
          <p:cNvSpPr txBox="1">
            <a:spLocks/>
          </p:cNvSpPr>
          <p:nvPr/>
        </p:nvSpPr>
        <p:spPr>
          <a:xfrm>
            <a:off x="1154301" y="745464"/>
            <a:ext cx="9895977" cy="1017353"/>
          </a:xfrm>
          <a:prstGeom prst="rect">
            <a:avLst/>
          </a:prstGeom>
        </p:spPr>
        <p:txBody>
          <a:bodyPr vert="horz" lIns="91440" tIns="45720" rIns="91440" bIns="45720" rtlCol="0">
            <a:normAutofit/>
          </a:bodyPr>
          <a:lstStyle>
            <a:lvl1pPr marL="372565" indent="-372565" algn="l" defTabSz="887059" rtl="0" eaLnBrk="1" latinLnBrk="0" hangingPunct="1">
              <a:lnSpc>
                <a:spcPct val="94000"/>
              </a:lnSpc>
              <a:spcBef>
                <a:spcPts val="970"/>
              </a:spcBef>
              <a:spcAft>
                <a:spcPts val="194"/>
              </a:spcAft>
              <a:buFont typeface="Franklin Gothic Book" panose="020B0503020102020204" pitchFamily="34" charset="0"/>
              <a:buChar char="■"/>
              <a:defRPr sz="1940" kern="1200" baseline="0">
                <a:solidFill>
                  <a:schemeClr val="tx2"/>
                </a:solidFill>
                <a:latin typeface="+mn-lt"/>
                <a:ea typeface="+mn-ea"/>
                <a:cs typeface="+mn-cs"/>
              </a:defRPr>
            </a:lvl1pPr>
            <a:lvl2pPr marL="88705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940" i="1" kern="1200" baseline="0">
                <a:solidFill>
                  <a:schemeClr val="tx2"/>
                </a:solidFill>
                <a:latin typeface="+mn-lt"/>
                <a:ea typeface="+mn-ea"/>
                <a:cs typeface="+mn-cs"/>
              </a:defRPr>
            </a:lvl2pPr>
            <a:lvl3pPr marL="133058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746" kern="1200" baseline="0">
                <a:solidFill>
                  <a:schemeClr val="tx2"/>
                </a:solidFill>
                <a:latin typeface="+mn-lt"/>
                <a:ea typeface="+mn-ea"/>
                <a:cs typeface="+mn-cs"/>
              </a:defRPr>
            </a:lvl3pPr>
            <a:lvl4pPr marL="177411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746" i="1" kern="1200" baseline="0">
                <a:solidFill>
                  <a:schemeClr val="tx2"/>
                </a:solidFill>
                <a:latin typeface="+mn-lt"/>
                <a:ea typeface="+mn-ea"/>
                <a:cs typeface="+mn-cs"/>
              </a:defRPr>
            </a:lvl4pPr>
            <a:lvl5pPr marL="221764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552" kern="1200" baseline="0">
                <a:solidFill>
                  <a:schemeClr val="tx2"/>
                </a:solidFill>
                <a:latin typeface="+mn-lt"/>
                <a:ea typeface="+mn-ea"/>
                <a:cs typeface="+mn-cs"/>
              </a:defRPr>
            </a:lvl5pPr>
            <a:lvl6pPr marL="266117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552" i="1" kern="1200" baseline="0">
                <a:solidFill>
                  <a:schemeClr val="tx2"/>
                </a:solidFill>
                <a:latin typeface="+mn-lt"/>
                <a:ea typeface="+mn-ea"/>
                <a:cs typeface="+mn-cs"/>
              </a:defRPr>
            </a:lvl6pPr>
            <a:lvl7pPr marL="310470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kern="1200" baseline="0">
                <a:solidFill>
                  <a:schemeClr val="tx2"/>
                </a:solidFill>
                <a:latin typeface="+mn-lt"/>
                <a:ea typeface="+mn-ea"/>
                <a:cs typeface="+mn-cs"/>
              </a:defRPr>
            </a:lvl7pPr>
            <a:lvl8pPr marL="354823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i="1" kern="1200" baseline="0">
                <a:solidFill>
                  <a:schemeClr val="tx2"/>
                </a:solidFill>
                <a:latin typeface="+mn-lt"/>
                <a:ea typeface="+mn-ea"/>
                <a:cs typeface="+mn-cs"/>
              </a:defRPr>
            </a:lvl8pPr>
            <a:lvl9pPr marL="3991767"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kern="1200" baseline="0">
                <a:solidFill>
                  <a:schemeClr val="tx2"/>
                </a:solidFill>
                <a:latin typeface="+mn-lt"/>
                <a:ea typeface="+mn-ea"/>
                <a:cs typeface="+mn-cs"/>
              </a:defRPr>
            </a:lvl9pPr>
          </a:lstStyle>
          <a:p>
            <a:pPr marL="0" indent="0">
              <a:buNone/>
            </a:pPr>
            <a:endParaRPr lang="en-US" dirty="0"/>
          </a:p>
        </p:txBody>
      </p:sp>
      <p:sp>
        <p:nvSpPr>
          <p:cNvPr id="4" name="Rectangle 3">
            <a:extLst>
              <a:ext uri="{FF2B5EF4-FFF2-40B4-BE49-F238E27FC236}">
                <a16:creationId xmlns:a16="http://schemas.microsoft.com/office/drawing/2014/main" id="{A5330972-D59D-47EB-856D-4C971E947175}"/>
              </a:ext>
            </a:extLst>
          </p:cNvPr>
          <p:cNvSpPr/>
          <p:nvPr/>
        </p:nvSpPr>
        <p:spPr>
          <a:xfrm>
            <a:off x="1494582" y="945008"/>
            <a:ext cx="9555696" cy="369332"/>
          </a:xfrm>
          <a:prstGeom prst="rect">
            <a:avLst/>
          </a:prstGeom>
        </p:spPr>
        <p:txBody>
          <a:bodyPr wrap="square">
            <a:spAutoFit/>
          </a:bodyPr>
          <a:lstStyle/>
          <a:p>
            <a:r>
              <a:rPr lang="en-US" dirty="0"/>
              <a:t>Which state has the maximum alcoholic (ABV) beer? Which state has the most bitter (IBU) beer?</a:t>
            </a:r>
          </a:p>
        </p:txBody>
      </p:sp>
      <p:pic>
        <p:nvPicPr>
          <p:cNvPr id="3" name="Picture 2">
            <a:extLst>
              <a:ext uri="{FF2B5EF4-FFF2-40B4-BE49-F238E27FC236}">
                <a16:creationId xmlns:a16="http://schemas.microsoft.com/office/drawing/2014/main" id="{84C40798-25AE-4F62-BB70-8A0995E69D5E}"/>
              </a:ext>
            </a:extLst>
          </p:cNvPr>
          <p:cNvPicPr>
            <a:picLocks noChangeAspect="1"/>
          </p:cNvPicPr>
          <p:nvPr/>
        </p:nvPicPr>
        <p:blipFill>
          <a:blip r:embed="rId3"/>
          <a:stretch>
            <a:fillRect/>
          </a:stretch>
        </p:blipFill>
        <p:spPr>
          <a:xfrm>
            <a:off x="1494582" y="1361351"/>
            <a:ext cx="9115425" cy="1971675"/>
          </a:xfrm>
          <a:prstGeom prst="rect">
            <a:avLst/>
          </a:prstGeom>
        </p:spPr>
      </p:pic>
      <p:pic>
        <p:nvPicPr>
          <p:cNvPr id="5" name="Picture 4">
            <a:extLst>
              <a:ext uri="{FF2B5EF4-FFF2-40B4-BE49-F238E27FC236}">
                <a16:creationId xmlns:a16="http://schemas.microsoft.com/office/drawing/2014/main" id="{D23BD934-794E-4FA7-9E4C-56C49EC2DD35}"/>
              </a:ext>
            </a:extLst>
          </p:cNvPr>
          <p:cNvPicPr>
            <a:picLocks noChangeAspect="1"/>
          </p:cNvPicPr>
          <p:nvPr/>
        </p:nvPicPr>
        <p:blipFill>
          <a:blip r:embed="rId4"/>
          <a:stretch>
            <a:fillRect/>
          </a:stretch>
        </p:blipFill>
        <p:spPr>
          <a:xfrm>
            <a:off x="1494582" y="3991856"/>
            <a:ext cx="8734425" cy="1238250"/>
          </a:xfrm>
          <a:prstGeom prst="rect">
            <a:avLst/>
          </a:prstGeom>
        </p:spPr>
      </p:pic>
      <p:sp>
        <p:nvSpPr>
          <p:cNvPr id="8" name="Rectangle 7">
            <a:extLst>
              <a:ext uri="{FF2B5EF4-FFF2-40B4-BE49-F238E27FC236}">
                <a16:creationId xmlns:a16="http://schemas.microsoft.com/office/drawing/2014/main" id="{DEA31B7C-C80D-47D7-B511-3CA6521E11DF}"/>
              </a:ext>
            </a:extLst>
          </p:cNvPr>
          <p:cNvSpPr/>
          <p:nvPr/>
        </p:nvSpPr>
        <p:spPr>
          <a:xfrm>
            <a:off x="1324441" y="3544155"/>
            <a:ext cx="9555696" cy="369332"/>
          </a:xfrm>
          <a:prstGeom prst="rect">
            <a:avLst/>
          </a:prstGeom>
        </p:spPr>
        <p:txBody>
          <a:bodyPr wrap="square">
            <a:spAutoFit/>
          </a:bodyPr>
          <a:lstStyle/>
          <a:p>
            <a:r>
              <a:rPr lang="en-US" dirty="0"/>
              <a:t>Comment on the summary statistics and distribution of the ABV variable.</a:t>
            </a:r>
          </a:p>
        </p:txBody>
      </p:sp>
    </p:spTree>
    <p:extLst>
      <p:ext uri="{BB962C8B-B14F-4D97-AF65-F5344CB8AC3E}">
        <p14:creationId xmlns:p14="http://schemas.microsoft.com/office/powerpoint/2010/main" val="3543168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5901" y="224273"/>
            <a:ext cx="8559165" cy="673724"/>
          </a:xfrm>
        </p:spPr>
        <p:txBody>
          <a:bodyPr>
            <a:normAutofit/>
          </a:bodyPr>
          <a:lstStyle/>
          <a:p>
            <a:r>
              <a:rPr lang="en-US" sz="4000" b="1" dirty="0"/>
              <a:t>MSDS 6306: Case Study 01</a:t>
            </a:r>
          </a:p>
        </p:txBody>
      </p:sp>
      <p:sp>
        <p:nvSpPr>
          <p:cNvPr id="6" name="Content Placeholder 2">
            <a:extLst>
              <a:ext uri="{FF2B5EF4-FFF2-40B4-BE49-F238E27FC236}">
                <a16:creationId xmlns:a16="http://schemas.microsoft.com/office/drawing/2014/main" id="{C6707607-7EDC-4A65-8118-31841737D3A0}"/>
              </a:ext>
            </a:extLst>
          </p:cNvPr>
          <p:cNvSpPr txBox="1">
            <a:spLocks/>
          </p:cNvSpPr>
          <p:nvPr/>
        </p:nvSpPr>
        <p:spPr>
          <a:xfrm>
            <a:off x="1154301" y="745464"/>
            <a:ext cx="9895977" cy="1017353"/>
          </a:xfrm>
          <a:prstGeom prst="rect">
            <a:avLst/>
          </a:prstGeom>
        </p:spPr>
        <p:txBody>
          <a:bodyPr vert="horz" lIns="91440" tIns="45720" rIns="91440" bIns="45720" rtlCol="0">
            <a:normAutofit/>
          </a:bodyPr>
          <a:lstStyle>
            <a:lvl1pPr marL="372565" indent="-372565" algn="l" defTabSz="887059" rtl="0" eaLnBrk="1" latinLnBrk="0" hangingPunct="1">
              <a:lnSpc>
                <a:spcPct val="94000"/>
              </a:lnSpc>
              <a:spcBef>
                <a:spcPts val="970"/>
              </a:spcBef>
              <a:spcAft>
                <a:spcPts val="194"/>
              </a:spcAft>
              <a:buFont typeface="Franklin Gothic Book" panose="020B0503020102020204" pitchFamily="34" charset="0"/>
              <a:buChar char="■"/>
              <a:defRPr sz="1940" kern="1200" baseline="0">
                <a:solidFill>
                  <a:schemeClr val="tx2"/>
                </a:solidFill>
                <a:latin typeface="+mn-lt"/>
                <a:ea typeface="+mn-ea"/>
                <a:cs typeface="+mn-cs"/>
              </a:defRPr>
            </a:lvl1pPr>
            <a:lvl2pPr marL="88705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940" i="1" kern="1200" baseline="0">
                <a:solidFill>
                  <a:schemeClr val="tx2"/>
                </a:solidFill>
                <a:latin typeface="+mn-lt"/>
                <a:ea typeface="+mn-ea"/>
                <a:cs typeface="+mn-cs"/>
              </a:defRPr>
            </a:lvl2pPr>
            <a:lvl3pPr marL="133058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746" kern="1200" baseline="0">
                <a:solidFill>
                  <a:schemeClr val="tx2"/>
                </a:solidFill>
                <a:latin typeface="+mn-lt"/>
                <a:ea typeface="+mn-ea"/>
                <a:cs typeface="+mn-cs"/>
              </a:defRPr>
            </a:lvl3pPr>
            <a:lvl4pPr marL="177411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746" i="1" kern="1200" baseline="0">
                <a:solidFill>
                  <a:schemeClr val="tx2"/>
                </a:solidFill>
                <a:latin typeface="+mn-lt"/>
                <a:ea typeface="+mn-ea"/>
                <a:cs typeface="+mn-cs"/>
              </a:defRPr>
            </a:lvl4pPr>
            <a:lvl5pPr marL="221764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552" kern="1200" baseline="0">
                <a:solidFill>
                  <a:schemeClr val="tx2"/>
                </a:solidFill>
                <a:latin typeface="+mn-lt"/>
                <a:ea typeface="+mn-ea"/>
                <a:cs typeface="+mn-cs"/>
              </a:defRPr>
            </a:lvl5pPr>
            <a:lvl6pPr marL="266117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552" i="1" kern="1200" baseline="0">
                <a:solidFill>
                  <a:schemeClr val="tx2"/>
                </a:solidFill>
                <a:latin typeface="+mn-lt"/>
                <a:ea typeface="+mn-ea"/>
                <a:cs typeface="+mn-cs"/>
              </a:defRPr>
            </a:lvl6pPr>
            <a:lvl7pPr marL="310470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kern="1200" baseline="0">
                <a:solidFill>
                  <a:schemeClr val="tx2"/>
                </a:solidFill>
                <a:latin typeface="+mn-lt"/>
                <a:ea typeface="+mn-ea"/>
                <a:cs typeface="+mn-cs"/>
              </a:defRPr>
            </a:lvl7pPr>
            <a:lvl8pPr marL="354823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i="1" kern="1200" baseline="0">
                <a:solidFill>
                  <a:schemeClr val="tx2"/>
                </a:solidFill>
                <a:latin typeface="+mn-lt"/>
                <a:ea typeface="+mn-ea"/>
                <a:cs typeface="+mn-cs"/>
              </a:defRPr>
            </a:lvl8pPr>
            <a:lvl9pPr marL="3991767"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kern="1200" baseline="0">
                <a:solidFill>
                  <a:schemeClr val="tx2"/>
                </a:solidFill>
                <a:latin typeface="+mn-lt"/>
                <a:ea typeface="+mn-ea"/>
                <a:cs typeface="+mn-cs"/>
              </a:defRPr>
            </a:lvl9pPr>
          </a:lstStyle>
          <a:p>
            <a:pPr marL="0" indent="0">
              <a:buNone/>
            </a:pPr>
            <a:endParaRPr lang="en-US" dirty="0"/>
          </a:p>
        </p:txBody>
      </p:sp>
      <p:sp>
        <p:nvSpPr>
          <p:cNvPr id="4" name="Rectangle 3">
            <a:extLst>
              <a:ext uri="{FF2B5EF4-FFF2-40B4-BE49-F238E27FC236}">
                <a16:creationId xmlns:a16="http://schemas.microsoft.com/office/drawing/2014/main" id="{A5330972-D59D-47EB-856D-4C971E947175}"/>
              </a:ext>
            </a:extLst>
          </p:cNvPr>
          <p:cNvSpPr/>
          <p:nvPr/>
        </p:nvSpPr>
        <p:spPr>
          <a:xfrm>
            <a:off x="1494582" y="945008"/>
            <a:ext cx="9555696" cy="923330"/>
          </a:xfrm>
          <a:prstGeom prst="rect">
            <a:avLst/>
          </a:prstGeom>
        </p:spPr>
        <p:txBody>
          <a:bodyPr wrap="square">
            <a:spAutoFit/>
          </a:bodyPr>
          <a:lstStyle/>
          <a:p>
            <a:r>
              <a:rPr lang="en-US" dirty="0"/>
              <a:t>Is there an apparent relationship between the bitterness of the beer and its alcoholic content? Draw a scatter plot.  Make your best judgment of a relationship and EXPLAIN your answer.</a:t>
            </a:r>
          </a:p>
          <a:p>
            <a:endParaRPr lang="en-US" dirty="0"/>
          </a:p>
        </p:txBody>
      </p:sp>
      <p:pic>
        <p:nvPicPr>
          <p:cNvPr id="7" name="Picture 6">
            <a:extLst>
              <a:ext uri="{FF2B5EF4-FFF2-40B4-BE49-F238E27FC236}">
                <a16:creationId xmlns:a16="http://schemas.microsoft.com/office/drawing/2014/main" id="{F80117DA-334B-4B65-BB64-DFB25B17C9F0}"/>
              </a:ext>
            </a:extLst>
          </p:cNvPr>
          <p:cNvPicPr>
            <a:picLocks noChangeAspect="1"/>
          </p:cNvPicPr>
          <p:nvPr/>
        </p:nvPicPr>
        <p:blipFill>
          <a:blip r:embed="rId3"/>
          <a:stretch>
            <a:fillRect/>
          </a:stretch>
        </p:blipFill>
        <p:spPr>
          <a:xfrm>
            <a:off x="1494582" y="1598442"/>
            <a:ext cx="5451163" cy="5116394"/>
          </a:xfrm>
          <a:prstGeom prst="rect">
            <a:avLst/>
          </a:prstGeom>
        </p:spPr>
      </p:pic>
      <p:pic>
        <p:nvPicPr>
          <p:cNvPr id="9" name="Picture 8">
            <a:extLst>
              <a:ext uri="{FF2B5EF4-FFF2-40B4-BE49-F238E27FC236}">
                <a16:creationId xmlns:a16="http://schemas.microsoft.com/office/drawing/2014/main" id="{A964AF8D-0BC6-4C88-BEFA-276843890B8D}"/>
              </a:ext>
            </a:extLst>
          </p:cNvPr>
          <p:cNvPicPr>
            <a:picLocks noChangeAspect="1"/>
          </p:cNvPicPr>
          <p:nvPr/>
        </p:nvPicPr>
        <p:blipFill>
          <a:blip r:embed="rId4"/>
          <a:stretch>
            <a:fillRect/>
          </a:stretch>
        </p:blipFill>
        <p:spPr>
          <a:xfrm>
            <a:off x="7127874" y="1609442"/>
            <a:ext cx="2428875" cy="247650"/>
          </a:xfrm>
          <a:prstGeom prst="rect">
            <a:avLst/>
          </a:prstGeom>
        </p:spPr>
      </p:pic>
      <p:pic>
        <p:nvPicPr>
          <p:cNvPr id="10" name="Picture 9">
            <a:extLst>
              <a:ext uri="{FF2B5EF4-FFF2-40B4-BE49-F238E27FC236}">
                <a16:creationId xmlns:a16="http://schemas.microsoft.com/office/drawing/2014/main" id="{6ACCCEB4-012B-4AF9-8EDD-DA472DEDA091}"/>
              </a:ext>
            </a:extLst>
          </p:cNvPr>
          <p:cNvPicPr>
            <a:picLocks noChangeAspect="1"/>
          </p:cNvPicPr>
          <p:nvPr/>
        </p:nvPicPr>
        <p:blipFill>
          <a:blip r:embed="rId5"/>
          <a:stretch>
            <a:fillRect/>
          </a:stretch>
        </p:blipFill>
        <p:spPr>
          <a:xfrm>
            <a:off x="7147355" y="1830963"/>
            <a:ext cx="4276725" cy="1381125"/>
          </a:xfrm>
          <a:prstGeom prst="rect">
            <a:avLst/>
          </a:prstGeom>
        </p:spPr>
      </p:pic>
      <p:pic>
        <p:nvPicPr>
          <p:cNvPr id="11" name="Picture 10">
            <a:extLst>
              <a:ext uri="{FF2B5EF4-FFF2-40B4-BE49-F238E27FC236}">
                <a16:creationId xmlns:a16="http://schemas.microsoft.com/office/drawing/2014/main" id="{E8414ABC-AAF6-4F66-A817-E57C2B95ECD4}"/>
              </a:ext>
            </a:extLst>
          </p:cNvPr>
          <p:cNvPicPr>
            <a:picLocks noChangeAspect="1"/>
          </p:cNvPicPr>
          <p:nvPr/>
        </p:nvPicPr>
        <p:blipFill>
          <a:blip r:embed="rId6"/>
          <a:stretch>
            <a:fillRect/>
          </a:stretch>
        </p:blipFill>
        <p:spPr>
          <a:xfrm>
            <a:off x="7147355" y="3212088"/>
            <a:ext cx="4237761" cy="3502748"/>
          </a:xfrm>
          <a:prstGeom prst="rect">
            <a:avLst/>
          </a:prstGeom>
        </p:spPr>
      </p:pic>
    </p:spTree>
    <p:extLst>
      <p:ext uri="{BB962C8B-B14F-4D97-AF65-F5344CB8AC3E}">
        <p14:creationId xmlns:p14="http://schemas.microsoft.com/office/powerpoint/2010/main" val="556910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5901" y="224273"/>
            <a:ext cx="8559165" cy="673724"/>
          </a:xfrm>
        </p:spPr>
        <p:txBody>
          <a:bodyPr>
            <a:normAutofit/>
          </a:bodyPr>
          <a:lstStyle/>
          <a:p>
            <a:r>
              <a:rPr lang="en-US" sz="4000" b="1" dirty="0"/>
              <a:t>MSDS 6306: Case Study 01</a:t>
            </a:r>
          </a:p>
        </p:txBody>
      </p:sp>
      <p:sp>
        <p:nvSpPr>
          <p:cNvPr id="6" name="Content Placeholder 2">
            <a:extLst>
              <a:ext uri="{FF2B5EF4-FFF2-40B4-BE49-F238E27FC236}">
                <a16:creationId xmlns:a16="http://schemas.microsoft.com/office/drawing/2014/main" id="{C6707607-7EDC-4A65-8118-31841737D3A0}"/>
              </a:ext>
            </a:extLst>
          </p:cNvPr>
          <p:cNvSpPr txBox="1">
            <a:spLocks/>
          </p:cNvSpPr>
          <p:nvPr/>
        </p:nvSpPr>
        <p:spPr>
          <a:xfrm>
            <a:off x="1154301" y="745464"/>
            <a:ext cx="9895977" cy="1017353"/>
          </a:xfrm>
          <a:prstGeom prst="rect">
            <a:avLst/>
          </a:prstGeom>
        </p:spPr>
        <p:txBody>
          <a:bodyPr vert="horz" lIns="91440" tIns="45720" rIns="91440" bIns="45720" rtlCol="0">
            <a:normAutofit/>
          </a:bodyPr>
          <a:lstStyle>
            <a:lvl1pPr marL="372565" indent="-372565" algn="l" defTabSz="887059" rtl="0" eaLnBrk="1" latinLnBrk="0" hangingPunct="1">
              <a:lnSpc>
                <a:spcPct val="94000"/>
              </a:lnSpc>
              <a:spcBef>
                <a:spcPts val="970"/>
              </a:spcBef>
              <a:spcAft>
                <a:spcPts val="194"/>
              </a:spcAft>
              <a:buFont typeface="Franklin Gothic Book" panose="020B0503020102020204" pitchFamily="34" charset="0"/>
              <a:buChar char="■"/>
              <a:defRPr sz="1940" kern="1200" baseline="0">
                <a:solidFill>
                  <a:schemeClr val="tx2"/>
                </a:solidFill>
                <a:latin typeface="+mn-lt"/>
                <a:ea typeface="+mn-ea"/>
                <a:cs typeface="+mn-cs"/>
              </a:defRPr>
            </a:lvl1pPr>
            <a:lvl2pPr marL="88705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940" i="1" kern="1200" baseline="0">
                <a:solidFill>
                  <a:schemeClr val="tx2"/>
                </a:solidFill>
                <a:latin typeface="+mn-lt"/>
                <a:ea typeface="+mn-ea"/>
                <a:cs typeface="+mn-cs"/>
              </a:defRPr>
            </a:lvl2pPr>
            <a:lvl3pPr marL="133058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746" kern="1200" baseline="0">
                <a:solidFill>
                  <a:schemeClr val="tx2"/>
                </a:solidFill>
                <a:latin typeface="+mn-lt"/>
                <a:ea typeface="+mn-ea"/>
                <a:cs typeface="+mn-cs"/>
              </a:defRPr>
            </a:lvl3pPr>
            <a:lvl4pPr marL="177411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746" i="1" kern="1200" baseline="0">
                <a:solidFill>
                  <a:schemeClr val="tx2"/>
                </a:solidFill>
                <a:latin typeface="+mn-lt"/>
                <a:ea typeface="+mn-ea"/>
                <a:cs typeface="+mn-cs"/>
              </a:defRPr>
            </a:lvl4pPr>
            <a:lvl5pPr marL="221764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552" kern="1200" baseline="0">
                <a:solidFill>
                  <a:schemeClr val="tx2"/>
                </a:solidFill>
                <a:latin typeface="+mn-lt"/>
                <a:ea typeface="+mn-ea"/>
                <a:cs typeface="+mn-cs"/>
              </a:defRPr>
            </a:lvl5pPr>
            <a:lvl6pPr marL="266117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552" i="1" kern="1200" baseline="0">
                <a:solidFill>
                  <a:schemeClr val="tx2"/>
                </a:solidFill>
                <a:latin typeface="+mn-lt"/>
                <a:ea typeface="+mn-ea"/>
                <a:cs typeface="+mn-cs"/>
              </a:defRPr>
            </a:lvl6pPr>
            <a:lvl7pPr marL="310470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kern="1200" baseline="0">
                <a:solidFill>
                  <a:schemeClr val="tx2"/>
                </a:solidFill>
                <a:latin typeface="+mn-lt"/>
                <a:ea typeface="+mn-ea"/>
                <a:cs typeface="+mn-cs"/>
              </a:defRPr>
            </a:lvl7pPr>
            <a:lvl8pPr marL="354823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i="1" kern="1200" baseline="0">
                <a:solidFill>
                  <a:schemeClr val="tx2"/>
                </a:solidFill>
                <a:latin typeface="+mn-lt"/>
                <a:ea typeface="+mn-ea"/>
                <a:cs typeface="+mn-cs"/>
              </a:defRPr>
            </a:lvl8pPr>
            <a:lvl9pPr marL="3991767"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kern="1200" baseline="0">
                <a:solidFill>
                  <a:schemeClr val="tx2"/>
                </a:solidFill>
                <a:latin typeface="+mn-lt"/>
                <a:ea typeface="+mn-ea"/>
                <a:cs typeface="+mn-cs"/>
              </a:defRPr>
            </a:lvl9pPr>
          </a:lstStyle>
          <a:p>
            <a:pPr marL="0" indent="0">
              <a:buNone/>
            </a:pPr>
            <a:endParaRPr lang="en-US" dirty="0"/>
          </a:p>
        </p:txBody>
      </p:sp>
      <p:sp>
        <p:nvSpPr>
          <p:cNvPr id="4" name="Rectangle 3">
            <a:extLst>
              <a:ext uri="{FF2B5EF4-FFF2-40B4-BE49-F238E27FC236}">
                <a16:creationId xmlns:a16="http://schemas.microsoft.com/office/drawing/2014/main" id="{A5330972-D59D-47EB-856D-4C971E947175}"/>
              </a:ext>
            </a:extLst>
          </p:cNvPr>
          <p:cNvSpPr/>
          <p:nvPr/>
        </p:nvSpPr>
        <p:spPr>
          <a:xfrm>
            <a:off x="1494582" y="945008"/>
            <a:ext cx="9555696" cy="646331"/>
          </a:xfrm>
          <a:prstGeom prst="rect">
            <a:avLst/>
          </a:prstGeom>
        </p:spPr>
        <p:txBody>
          <a:bodyPr wrap="square">
            <a:spAutoFit/>
          </a:bodyPr>
          <a:lstStyle/>
          <a:p>
            <a:r>
              <a:rPr lang="en-US" dirty="0"/>
              <a:t>Budweiser would also like to investigate the difference with respect to IBU and ABV between IPAs (India Pale Ales) and other types of Ale (any beer with “Ale” in its name other than IPA).</a:t>
            </a:r>
          </a:p>
        </p:txBody>
      </p:sp>
      <p:pic>
        <p:nvPicPr>
          <p:cNvPr id="3" name="Picture 2">
            <a:extLst>
              <a:ext uri="{FF2B5EF4-FFF2-40B4-BE49-F238E27FC236}">
                <a16:creationId xmlns:a16="http://schemas.microsoft.com/office/drawing/2014/main" id="{8BB00366-3471-4ED3-995D-AB1B1DDBADE0}"/>
              </a:ext>
            </a:extLst>
          </p:cNvPr>
          <p:cNvPicPr>
            <a:picLocks noChangeAspect="1"/>
          </p:cNvPicPr>
          <p:nvPr/>
        </p:nvPicPr>
        <p:blipFill>
          <a:blip r:embed="rId3"/>
          <a:stretch>
            <a:fillRect/>
          </a:stretch>
        </p:blipFill>
        <p:spPr>
          <a:xfrm>
            <a:off x="1494583" y="1638349"/>
            <a:ext cx="4684544" cy="2402341"/>
          </a:xfrm>
          <a:prstGeom prst="rect">
            <a:avLst/>
          </a:prstGeom>
        </p:spPr>
      </p:pic>
      <p:pic>
        <p:nvPicPr>
          <p:cNvPr id="5" name="Picture 4">
            <a:extLst>
              <a:ext uri="{FF2B5EF4-FFF2-40B4-BE49-F238E27FC236}">
                <a16:creationId xmlns:a16="http://schemas.microsoft.com/office/drawing/2014/main" id="{AAF157D8-0326-4BA8-9673-2F6D9D99C32D}"/>
              </a:ext>
            </a:extLst>
          </p:cNvPr>
          <p:cNvPicPr>
            <a:picLocks noChangeAspect="1"/>
          </p:cNvPicPr>
          <p:nvPr/>
        </p:nvPicPr>
        <p:blipFill>
          <a:blip r:embed="rId4"/>
          <a:stretch>
            <a:fillRect/>
          </a:stretch>
        </p:blipFill>
        <p:spPr>
          <a:xfrm>
            <a:off x="1531526" y="4035338"/>
            <a:ext cx="4647601" cy="247650"/>
          </a:xfrm>
          <a:prstGeom prst="rect">
            <a:avLst/>
          </a:prstGeom>
        </p:spPr>
      </p:pic>
      <p:pic>
        <p:nvPicPr>
          <p:cNvPr id="8" name="Picture 7">
            <a:extLst>
              <a:ext uri="{FF2B5EF4-FFF2-40B4-BE49-F238E27FC236}">
                <a16:creationId xmlns:a16="http://schemas.microsoft.com/office/drawing/2014/main" id="{1B76AEA6-966F-4DFF-A88A-778229210852}"/>
              </a:ext>
            </a:extLst>
          </p:cNvPr>
          <p:cNvPicPr>
            <a:picLocks noChangeAspect="1"/>
          </p:cNvPicPr>
          <p:nvPr/>
        </p:nvPicPr>
        <p:blipFill>
          <a:blip r:embed="rId5"/>
          <a:stretch>
            <a:fillRect/>
          </a:stretch>
        </p:blipFill>
        <p:spPr>
          <a:xfrm>
            <a:off x="1531526" y="4282988"/>
            <a:ext cx="4647601" cy="1928935"/>
          </a:xfrm>
          <a:prstGeom prst="rect">
            <a:avLst/>
          </a:prstGeom>
        </p:spPr>
      </p:pic>
      <p:pic>
        <p:nvPicPr>
          <p:cNvPr id="12" name="Picture 11">
            <a:extLst>
              <a:ext uri="{FF2B5EF4-FFF2-40B4-BE49-F238E27FC236}">
                <a16:creationId xmlns:a16="http://schemas.microsoft.com/office/drawing/2014/main" id="{852658CF-AAF9-475E-A66B-71BDF926DF74}"/>
              </a:ext>
            </a:extLst>
          </p:cNvPr>
          <p:cNvPicPr>
            <a:picLocks noChangeAspect="1"/>
          </p:cNvPicPr>
          <p:nvPr/>
        </p:nvPicPr>
        <p:blipFill>
          <a:blip r:embed="rId6"/>
          <a:stretch>
            <a:fillRect/>
          </a:stretch>
        </p:blipFill>
        <p:spPr>
          <a:xfrm>
            <a:off x="6179127" y="1591339"/>
            <a:ext cx="4647601" cy="4620584"/>
          </a:xfrm>
          <a:prstGeom prst="rect">
            <a:avLst/>
          </a:prstGeom>
        </p:spPr>
      </p:pic>
    </p:spTree>
    <p:extLst>
      <p:ext uri="{BB962C8B-B14F-4D97-AF65-F5344CB8AC3E}">
        <p14:creationId xmlns:p14="http://schemas.microsoft.com/office/powerpoint/2010/main" val="3788086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5901" y="224273"/>
            <a:ext cx="8559165" cy="673724"/>
          </a:xfrm>
        </p:spPr>
        <p:txBody>
          <a:bodyPr>
            <a:normAutofit/>
          </a:bodyPr>
          <a:lstStyle/>
          <a:p>
            <a:r>
              <a:rPr lang="en-US" sz="4000" b="1" dirty="0"/>
              <a:t>MSDS 6306: Case Study 01</a:t>
            </a:r>
          </a:p>
        </p:txBody>
      </p:sp>
      <p:sp>
        <p:nvSpPr>
          <p:cNvPr id="6" name="Content Placeholder 2">
            <a:extLst>
              <a:ext uri="{FF2B5EF4-FFF2-40B4-BE49-F238E27FC236}">
                <a16:creationId xmlns:a16="http://schemas.microsoft.com/office/drawing/2014/main" id="{C6707607-7EDC-4A65-8118-31841737D3A0}"/>
              </a:ext>
            </a:extLst>
          </p:cNvPr>
          <p:cNvSpPr txBox="1">
            <a:spLocks/>
          </p:cNvSpPr>
          <p:nvPr/>
        </p:nvSpPr>
        <p:spPr>
          <a:xfrm>
            <a:off x="1154301" y="745464"/>
            <a:ext cx="9895977" cy="1017353"/>
          </a:xfrm>
          <a:prstGeom prst="rect">
            <a:avLst/>
          </a:prstGeom>
        </p:spPr>
        <p:txBody>
          <a:bodyPr vert="horz" lIns="91440" tIns="45720" rIns="91440" bIns="45720" rtlCol="0">
            <a:normAutofit/>
          </a:bodyPr>
          <a:lstStyle>
            <a:lvl1pPr marL="372565" indent="-372565" algn="l" defTabSz="887059" rtl="0" eaLnBrk="1" latinLnBrk="0" hangingPunct="1">
              <a:lnSpc>
                <a:spcPct val="94000"/>
              </a:lnSpc>
              <a:spcBef>
                <a:spcPts val="970"/>
              </a:spcBef>
              <a:spcAft>
                <a:spcPts val="194"/>
              </a:spcAft>
              <a:buFont typeface="Franklin Gothic Book" panose="020B0503020102020204" pitchFamily="34" charset="0"/>
              <a:buChar char="■"/>
              <a:defRPr sz="1940" kern="1200" baseline="0">
                <a:solidFill>
                  <a:schemeClr val="tx2"/>
                </a:solidFill>
                <a:latin typeface="+mn-lt"/>
                <a:ea typeface="+mn-ea"/>
                <a:cs typeface="+mn-cs"/>
              </a:defRPr>
            </a:lvl1pPr>
            <a:lvl2pPr marL="88705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940" i="1" kern="1200" baseline="0">
                <a:solidFill>
                  <a:schemeClr val="tx2"/>
                </a:solidFill>
                <a:latin typeface="+mn-lt"/>
                <a:ea typeface="+mn-ea"/>
                <a:cs typeface="+mn-cs"/>
              </a:defRPr>
            </a:lvl2pPr>
            <a:lvl3pPr marL="133058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746" kern="1200" baseline="0">
                <a:solidFill>
                  <a:schemeClr val="tx2"/>
                </a:solidFill>
                <a:latin typeface="+mn-lt"/>
                <a:ea typeface="+mn-ea"/>
                <a:cs typeface="+mn-cs"/>
              </a:defRPr>
            </a:lvl3pPr>
            <a:lvl4pPr marL="177411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746" i="1" kern="1200" baseline="0">
                <a:solidFill>
                  <a:schemeClr val="tx2"/>
                </a:solidFill>
                <a:latin typeface="+mn-lt"/>
                <a:ea typeface="+mn-ea"/>
                <a:cs typeface="+mn-cs"/>
              </a:defRPr>
            </a:lvl4pPr>
            <a:lvl5pPr marL="2217649" indent="-372565" algn="l" defTabSz="887059" rtl="0" eaLnBrk="1" latinLnBrk="0" hangingPunct="1">
              <a:lnSpc>
                <a:spcPct val="94000"/>
              </a:lnSpc>
              <a:spcBef>
                <a:spcPts val="485"/>
              </a:spcBef>
              <a:spcAft>
                <a:spcPts val="194"/>
              </a:spcAft>
              <a:buFont typeface="Franklin Gothic Book" panose="020B0503020102020204" pitchFamily="34" charset="0"/>
              <a:buChar char="■"/>
              <a:defRPr sz="1552" kern="1200" baseline="0">
                <a:solidFill>
                  <a:schemeClr val="tx2"/>
                </a:solidFill>
                <a:latin typeface="+mn-lt"/>
                <a:ea typeface="+mn-ea"/>
                <a:cs typeface="+mn-cs"/>
              </a:defRPr>
            </a:lvl5pPr>
            <a:lvl6pPr marL="266117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552" i="1" kern="1200" baseline="0">
                <a:solidFill>
                  <a:schemeClr val="tx2"/>
                </a:solidFill>
                <a:latin typeface="+mn-lt"/>
                <a:ea typeface="+mn-ea"/>
                <a:cs typeface="+mn-cs"/>
              </a:defRPr>
            </a:lvl6pPr>
            <a:lvl7pPr marL="310470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kern="1200" baseline="0">
                <a:solidFill>
                  <a:schemeClr val="tx2"/>
                </a:solidFill>
                <a:latin typeface="+mn-lt"/>
                <a:ea typeface="+mn-ea"/>
                <a:cs typeface="+mn-cs"/>
              </a:defRPr>
            </a:lvl7pPr>
            <a:lvl8pPr marL="3548238"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i="1" kern="1200" baseline="0">
                <a:solidFill>
                  <a:schemeClr val="tx2"/>
                </a:solidFill>
                <a:latin typeface="+mn-lt"/>
                <a:ea typeface="+mn-ea"/>
                <a:cs typeface="+mn-cs"/>
              </a:defRPr>
            </a:lvl8pPr>
            <a:lvl9pPr marL="3991767" indent="-372565" algn="l" defTabSz="887059" rtl="0" eaLnBrk="1" latinLnBrk="0" hangingPunct="1">
              <a:lnSpc>
                <a:spcPct val="94000"/>
              </a:lnSpc>
              <a:spcBef>
                <a:spcPts val="485"/>
              </a:spcBef>
              <a:spcAft>
                <a:spcPts val="194"/>
              </a:spcAft>
              <a:buFont typeface="Franklin Gothic Book" panose="020B0503020102020204" pitchFamily="34" charset="0"/>
              <a:buChar char="■"/>
              <a:defRPr sz="1358" kern="1200" baseline="0">
                <a:solidFill>
                  <a:schemeClr val="tx2"/>
                </a:solidFill>
                <a:latin typeface="+mn-lt"/>
                <a:ea typeface="+mn-ea"/>
                <a:cs typeface="+mn-cs"/>
              </a:defRPr>
            </a:lvl9pPr>
          </a:lstStyle>
          <a:p>
            <a:pPr marL="0" indent="0">
              <a:buNone/>
            </a:pPr>
            <a:endParaRPr lang="en-US" dirty="0"/>
          </a:p>
        </p:txBody>
      </p:sp>
      <p:sp>
        <p:nvSpPr>
          <p:cNvPr id="4" name="Rectangle 3">
            <a:extLst>
              <a:ext uri="{FF2B5EF4-FFF2-40B4-BE49-F238E27FC236}">
                <a16:creationId xmlns:a16="http://schemas.microsoft.com/office/drawing/2014/main" id="{A5330972-D59D-47EB-856D-4C971E947175}"/>
              </a:ext>
            </a:extLst>
          </p:cNvPr>
          <p:cNvSpPr/>
          <p:nvPr/>
        </p:nvSpPr>
        <p:spPr>
          <a:xfrm>
            <a:off x="1494582" y="945008"/>
            <a:ext cx="9555696" cy="646331"/>
          </a:xfrm>
          <a:prstGeom prst="rect">
            <a:avLst/>
          </a:prstGeom>
        </p:spPr>
        <p:txBody>
          <a:bodyPr wrap="square">
            <a:spAutoFit/>
          </a:bodyPr>
          <a:lstStyle/>
          <a:p>
            <a:r>
              <a:rPr lang="en-US" dirty="0" err="1"/>
              <a:t>Knn</a:t>
            </a:r>
            <a:r>
              <a:rPr lang="en-US" dirty="0"/>
              <a:t> method to investigate the difference with respect to IBU and ABV between IPAs and Other Type of Ale</a:t>
            </a:r>
          </a:p>
        </p:txBody>
      </p:sp>
      <p:pic>
        <p:nvPicPr>
          <p:cNvPr id="14" name="Picture 13">
            <a:extLst>
              <a:ext uri="{FF2B5EF4-FFF2-40B4-BE49-F238E27FC236}">
                <a16:creationId xmlns:a16="http://schemas.microsoft.com/office/drawing/2014/main" id="{0F5AF119-CE33-4FD6-A8BC-EA00753FC286}"/>
              </a:ext>
            </a:extLst>
          </p:cNvPr>
          <p:cNvPicPr>
            <a:picLocks noChangeAspect="1"/>
          </p:cNvPicPr>
          <p:nvPr/>
        </p:nvPicPr>
        <p:blipFill>
          <a:blip r:embed="rId3"/>
          <a:stretch>
            <a:fillRect/>
          </a:stretch>
        </p:blipFill>
        <p:spPr>
          <a:xfrm>
            <a:off x="1494582" y="1591339"/>
            <a:ext cx="4714377" cy="2755648"/>
          </a:xfrm>
          <a:prstGeom prst="rect">
            <a:avLst/>
          </a:prstGeom>
        </p:spPr>
      </p:pic>
      <p:pic>
        <p:nvPicPr>
          <p:cNvPr id="15" name="Picture 14">
            <a:extLst>
              <a:ext uri="{FF2B5EF4-FFF2-40B4-BE49-F238E27FC236}">
                <a16:creationId xmlns:a16="http://schemas.microsoft.com/office/drawing/2014/main" id="{715DADB4-510F-40BB-8E96-5706403067C7}"/>
              </a:ext>
            </a:extLst>
          </p:cNvPr>
          <p:cNvPicPr>
            <a:picLocks noChangeAspect="1"/>
          </p:cNvPicPr>
          <p:nvPr/>
        </p:nvPicPr>
        <p:blipFill>
          <a:blip r:embed="rId4"/>
          <a:stretch>
            <a:fillRect/>
          </a:stretch>
        </p:blipFill>
        <p:spPr>
          <a:xfrm>
            <a:off x="6215660" y="1591003"/>
            <a:ext cx="4834618" cy="2801954"/>
          </a:xfrm>
          <a:prstGeom prst="rect">
            <a:avLst/>
          </a:prstGeom>
        </p:spPr>
      </p:pic>
      <p:pic>
        <p:nvPicPr>
          <p:cNvPr id="17" name="Picture 16">
            <a:extLst>
              <a:ext uri="{FF2B5EF4-FFF2-40B4-BE49-F238E27FC236}">
                <a16:creationId xmlns:a16="http://schemas.microsoft.com/office/drawing/2014/main" id="{F703269F-80EE-4B52-8570-ECF3795C9D01}"/>
              </a:ext>
            </a:extLst>
          </p:cNvPr>
          <p:cNvPicPr>
            <a:picLocks noChangeAspect="1"/>
          </p:cNvPicPr>
          <p:nvPr/>
        </p:nvPicPr>
        <p:blipFill>
          <a:blip r:embed="rId5"/>
          <a:stretch>
            <a:fillRect/>
          </a:stretch>
        </p:blipFill>
        <p:spPr>
          <a:xfrm>
            <a:off x="1494582" y="4221142"/>
            <a:ext cx="5181601" cy="2733527"/>
          </a:xfrm>
          <a:prstGeom prst="rect">
            <a:avLst/>
          </a:prstGeom>
        </p:spPr>
      </p:pic>
      <p:pic>
        <p:nvPicPr>
          <p:cNvPr id="18" name="Picture 17">
            <a:extLst>
              <a:ext uri="{FF2B5EF4-FFF2-40B4-BE49-F238E27FC236}">
                <a16:creationId xmlns:a16="http://schemas.microsoft.com/office/drawing/2014/main" id="{B21BBE36-164C-4E8D-9171-A3A72F0825FA}"/>
              </a:ext>
            </a:extLst>
          </p:cNvPr>
          <p:cNvPicPr>
            <a:picLocks noChangeAspect="1"/>
          </p:cNvPicPr>
          <p:nvPr/>
        </p:nvPicPr>
        <p:blipFill>
          <a:blip r:embed="rId6"/>
          <a:stretch>
            <a:fillRect/>
          </a:stretch>
        </p:blipFill>
        <p:spPr>
          <a:xfrm>
            <a:off x="6562643" y="4221142"/>
            <a:ext cx="4487635" cy="2781300"/>
          </a:xfrm>
          <a:prstGeom prst="rect">
            <a:avLst/>
          </a:prstGeom>
        </p:spPr>
      </p:pic>
    </p:spTree>
    <p:extLst>
      <p:ext uri="{BB962C8B-B14F-4D97-AF65-F5344CB8AC3E}">
        <p14:creationId xmlns:p14="http://schemas.microsoft.com/office/powerpoint/2010/main" val="215275895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0BA6BF2416CD43A60D28240827C86E" ma:contentTypeVersion="10" ma:contentTypeDescription="Create a new document." ma:contentTypeScope="" ma:versionID="6e665830126c20e60ec29bafc350dc1c">
  <xsd:schema xmlns:xsd="http://www.w3.org/2001/XMLSchema" xmlns:xs="http://www.w3.org/2001/XMLSchema" xmlns:p="http://schemas.microsoft.com/office/2006/metadata/properties" xmlns:ns3="07878a98-0f1e-4190-8f00-5aca1bf2569a" targetNamespace="http://schemas.microsoft.com/office/2006/metadata/properties" ma:root="true" ma:fieldsID="9efd533562bd0b5f6677ab7eca7edc86" ns3:_="">
    <xsd:import namespace="07878a98-0f1e-4190-8f00-5aca1bf2569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878a98-0f1e-4190-8f00-5aca1bf256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022C33-0307-415D-9F79-128FFF4A38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878a98-0f1e-4190-8f00-5aca1bf256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F00368-3E67-4EF9-AB47-A38C682C6301}">
  <ds:schemaRefs>
    <ds:schemaRef ds:uri="http://purl.org/dc/elements/1.1/"/>
    <ds:schemaRef ds:uri="http://purl.org/dc/term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07878a98-0f1e-4190-8f00-5aca1bf2569a"/>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4345C9F-794D-49AA-89AA-D46735F469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{C7E3BC75-2139-6347-8FE0-AEF47294BE14}tf10001072</Template>
  <TotalTime>31775</TotalTime>
  <Words>522</Words>
  <Application>Microsoft Office PowerPoint</Application>
  <PresentationFormat>Custom</PresentationFormat>
  <Paragraphs>41</Paragraphs>
  <Slides>11</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Franklin Gothic Book</vt:lpstr>
      <vt:lpstr>Crop</vt:lpstr>
      <vt:lpstr>MSDS 6306: Doing Data Science - Case Study 01</vt:lpstr>
      <vt:lpstr>Introduction &amp; Overview</vt:lpstr>
      <vt:lpstr>MSDS 6306: Case Study 01</vt:lpstr>
      <vt:lpstr>MSDS 6306: Case Study 01</vt:lpstr>
      <vt:lpstr>MSDS 6306: Case Study 01</vt:lpstr>
      <vt:lpstr>MSDS 6306: Case Study 01</vt:lpstr>
      <vt:lpstr>MSDS 6306: Case Study 01</vt:lpstr>
      <vt:lpstr>MSDS 6306: Case Study 01</vt:lpstr>
      <vt:lpstr>MSDS 6306: Case Study 01</vt:lpstr>
      <vt:lpstr>MSDS 6306: Case Study 01</vt:lpstr>
      <vt:lpstr>Key Takeaways</vt:lpstr>
    </vt:vector>
  </TitlesOfParts>
  <Company>Cisco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Adverserial Networks(GANs)</dc:title>
  <dc:creator>Asha Mohan</dc:creator>
  <cp:lastModifiedBy>SIDDESWARA SWARUPANANDA</cp:lastModifiedBy>
  <cp:revision>125</cp:revision>
  <dcterms:created xsi:type="dcterms:W3CDTF">2019-07-20T11:50:41Z</dcterms:created>
  <dcterms:modified xsi:type="dcterms:W3CDTF">2019-10-11T16:08:45Z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0x0101003C0BA6BF2416CD43A60D28240827C86E</vt:lpwstr>
  </property>
</Properties>
</file>