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10" r:id="rId6"/>
    <p:sldId id="311" r:id="rId7"/>
    <p:sldId id="312" r:id="rId8"/>
    <p:sldId id="313" r:id="rId9"/>
    <p:sldId id="314" r:id="rId10"/>
    <p:sldId id="325" r:id="rId11"/>
    <p:sldId id="319" r:id="rId12"/>
    <p:sldId id="320" r:id="rId13"/>
    <p:sldId id="327" r:id="rId14"/>
    <p:sldId id="329" r:id="rId15"/>
    <p:sldId id="321" r:id="rId16"/>
    <p:sldId id="323" r:id="rId17"/>
    <p:sldId id="322" r:id="rId18"/>
    <p:sldId id="324" r:id="rId19"/>
    <p:sldId id="315" r:id="rId20"/>
    <p:sldId id="318" r:id="rId21"/>
    <p:sldId id="317"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9906B-B85F-4E2D-811E-64B2FBB6E082}"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IN"/>
        </a:p>
      </dgm:t>
    </dgm:pt>
    <dgm:pt modelId="{DEAF832E-6748-4543-873B-1D48D87CDDC5}">
      <dgm:prSet phldrT="[Text]"/>
      <dgm:spPr/>
      <dgm:t>
        <a:bodyPr/>
        <a:lstStyle/>
        <a:p>
          <a:r>
            <a:rPr lang="en-US" dirty="0"/>
            <a:t>Remove Punctuations</a:t>
          </a:r>
          <a:endParaRPr lang="en-IN" dirty="0"/>
        </a:p>
      </dgm:t>
    </dgm:pt>
    <dgm:pt modelId="{5D977008-EFE2-4A3F-BB0C-179675C0B181}" type="parTrans" cxnId="{E3D1D59A-04AB-45A6-AB82-DC0DA5930242}">
      <dgm:prSet/>
      <dgm:spPr/>
      <dgm:t>
        <a:bodyPr/>
        <a:lstStyle/>
        <a:p>
          <a:endParaRPr lang="en-IN"/>
        </a:p>
      </dgm:t>
    </dgm:pt>
    <dgm:pt modelId="{911C231D-46E7-4803-9821-C53B1620CF1F}" type="sibTrans" cxnId="{E3D1D59A-04AB-45A6-AB82-DC0DA5930242}">
      <dgm:prSet/>
      <dgm:spPr/>
      <dgm:t>
        <a:bodyPr/>
        <a:lstStyle/>
        <a:p>
          <a:endParaRPr lang="en-IN"/>
        </a:p>
      </dgm:t>
    </dgm:pt>
    <dgm:pt modelId="{01716FB8-DC32-4D43-9FC6-DA4687501267}">
      <dgm:prSet phldrT="[Text]"/>
      <dgm:spPr/>
      <dgm:t>
        <a:bodyPr/>
        <a:lstStyle/>
        <a:p>
          <a:r>
            <a:rPr lang="en-US" dirty="0"/>
            <a:t>Convert to lowercase </a:t>
          </a:r>
          <a:endParaRPr lang="en-IN" dirty="0"/>
        </a:p>
      </dgm:t>
    </dgm:pt>
    <dgm:pt modelId="{6B113303-9F6B-4965-AC73-EB540CC4FCEF}" type="parTrans" cxnId="{256FFCF8-DEC4-43C4-A807-25E1531DC4EA}">
      <dgm:prSet/>
      <dgm:spPr/>
      <dgm:t>
        <a:bodyPr/>
        <a:lstStyle/>
        <a:p>
          <a:endParaRPr lang="en-IN"/>
        </a:p>
      </dgm:t>
    </dgm:pt>
    <dgm:pt modelId="{81E87BB4-7D47-45BC-A02E-012FAF99115D}" type="sibTrans" cxnId="{256FFCF8-DEC4-43C4-A807-25E1531DC4EA}">
      <dgm:prSet/>
      <dgm:spPr/>
      <dgm:t>
        <a:bodyPr/>
        <a:lstStyle/>
        <a:p>
          <a:endParaRPr lang="en-IN"/>
        </a:p>
      </dgm:t>
    </dgm:pt>
    <dgm:pt modelId="{9D7A140D-9D03-4D79-A1CF-A9DCD2B1C9F1}">
      <dgm:prSet phldrT="[Text]"/>
      <dgm:spPr/>
      <dgm:t>
        <a:bodyPr/>
        <a:lstStyle/>
        <a:p>
          <a:r>
            <a:rPr lang="en-US" dirty="0"/>
            <a:t>Remove Numbers </a:t>
          </a:r>
          <a:endParaRPr lang="en-IN" dirty="0"/>
        </a:p>
      </dgm:t>
    </dgm:pt>
    <dgm:pt modelId="{9A03975F-E8C4-4E02-ABB1-D0CF190F862E}" type="parTrans" cxnId="{EC179981-B01D-4F6C-860E-B5BF3B95D83B}">
      <dgm:prSet/>
      <dgm:spPr/>
      <dgm:t>
        <a:bodyPr/>
        <a:lstStyle/>
        <a:p>
          <a:endParaRPr lang="en-IN"/>
        </a:p>
      </dgm:t>
    </dgm:pt>
    <dgm:pt modelId="{11249835-1244-4779-B487-4587FAD141FC}" type="sibTrans" cxnId="{EC179981-B01D-4F6C-860E-B5BF3B95D83B}">
      <dgm:prSet/>
      <dgm:spPr/>
      <dgm:t>
        <a:bodyPr/>
        <a:lstStyle/>
        <a:p>
          <a:endParaRPr lang="en-IN"/>
        </a:p>
      </dgm:t>
    </dgm:pt>
    <dgm:pt modelId="{6574D9A2-739B-4398-9054-9F6E32E61077}">
      <dgm:prSet phldrT="[Text]"/>
      <dgm:spPr/>
      <dgm:t>
        <a:bodyPr/>
        <a:lstStyle/>
        <a:p>
          <a:r>
            <a:rPr lang="en-US" dirty="0"/>
            <a:t>Remove Emojis</a:t>
          </a:r>
          <a:endParaRPr lang="en-IN" dirty="0"/>
        </a:p>
      </dgm:t>
    </dgm:pt>
    <dgm:pt modelId="{923D674E-C7C9-4DA5-8F66-9FC4BE85DDD4}" type="parTrans" cxnId="{969545AE-7EE3-4054-A4E1-3F8115CAB083}">
      <dgm:prSet/>
      <dgm:spPr/>
      <dgm:t>
        <a:bodyPr/>
        <a:lstStyle/>
        <a:p>
          <a:endParaRPr lang="en-IN"/>
        </a:p>
      </dgm:t>
    </dgm:pt>
    <dgm:pt modelId="{C16FFC81-6482-4CCB-BFB6-981946B0B575}" type="sibTrans" cxnId="{969545AE-7EE3-4054-A4E1-3F8115CAB083}">
      <dgm:prSet/>
      <dgm:spPr/>
      <dgm:t>
        <a:bodyPr/>
        <a:lstStyle/>
        <a:p>
          <a:endParaRPr lang="en-IN"/>
        </a:p>
      </dgm:t>
    </dgm:pt>
    <dgm:pt modelId="{0B9BDA2F-8709-4A96-B699-81502EF9F35F}">
      <dgm:prSet phldrT="[Text]"/>
      <dgm:spPr/>
      <dgm:t>
        <a:bodyPr/>
        <a:lstStyle/>
        <a:p>
          <a:r>
            <a:rPr lang="en-US" dirty="0"/>
            <a:t>Remove Stop words </a:t>
          </a:r>
          <a:endParaRPr lang="en-IN" dirty="0"/>
        </a:p>
      </dgm:t>
    </dgm:pt>
    <dgm:pt modelId="{19F5F1B6-123D-4F4E-96F0-FD92F3725921}" type="parTrans" cxnId="{6F9CE0EF-7343-4951-B698-F6D8ECB29C39}">
      <dgm:prSet/>
      <dgm:spPr/>
      <dgm:t>
        <a:bodyPr/>
        <a:lstStyle/>
        <a:p>
          <a:endParaRPr lang="en-IN"/>
        </a:p>
      </dgm:t>
    </dgm:pt>
    <dgm:pt modelId="{4131D927-932D-460E-BA71-97C38D88BBD6}" type="sibTrans" cxnId="{6F9CE0EF-7343-4951-B698-F6D8ECB29C39}">
      <dgm:prSet/>
      <dgm:spPr/>
      <dgm:t>
        <a:bodyPr/>
        <a:lstStyle/>
        <a:p>
          <a:endParaRPr lang="en-IN"/>
        </a:p>
      </dgm:t>
    </dgm:pt>
    <dgm:pt modelId="{51FF0796-3495-4EF8-8A56-1A5392390CA9}">
      <dgm:prSet custT="1"/>
      <dgm:spPr/>
      <dgm:t>
        <a:bodyPr/>
        <a:lstStyle/>
        <a:p>
          <a:r>
            <a:rPr lang="en-US" sz="1800" dirty="0"/>
            <a:t>Remove whitespaces </a:t>
          </a:r>
          <a:endParaRPr lang="en-IN" sz="1800" dirty="0"/>
        </a:p>
      </dgm:t>
    </dgm:pt>
    <dgm:pt modelId="{9F889D16-25C6-45EC-82B4-D8C485A1987F}" type="parTrans" cxnId="{B701B0EB-61A0-45C6-B11B-52DE91BD613C}">
      <dgm:prSet/>
      <dgm:spPr/>
      <dgm:t>
        <a:bodyPr/>
        <a:lstStyle/>
        <a:p>
          <a:endParaRPr lang="en-IN"/>
        </a:p>
      </dgm:t>
    </dgm:pt>
    <dgm:pt modelId="{248C4793-9A1B-443C-BE2A-DDEE4AB977CC}" type="sibTrans" cxnId="{B701B0EB-61A0-45C6-B11B-52DE91BD613C}">
      <dgm:prSet/>
      <dgm:spPr/>
      <dgm:t>
        <a:bodyPr/>
        <a:lstStyle/>
        <a:p>
          <a:endParaRPr lang="en-IN"/>
        </a:p>
      </dgm:t>
    </dgm:pt>
    <dgm:pt modelId="{04AD6642-1545-4E45-9D2F-B998A6CB3981}">
      <dgm:prSet custT="1"/>
      <dgm:spPr/>
      <dgm:t>
        <a:bodyPr/>
        <a:lstStyle/>
        <a:p>
          <a:r>
            <a:rPr lang="en-US" sz="1800" dirty="0"/>
            <a:t>Lemmatization </a:t>
          </a:r>
          <a:endParaRPr lang="en-IN" sz="1800" dirty="0"/>
        </a:p>
      </dgm:t>
    </dgm:pt>
    <dgm:pt modelId="{CA4353D6-3F2F-46D8-B2AD-9CB39D587499}" type="parTrans" cxnId="{216289E0-EF85-418A-9B37-65A874A1E44B}">
      <dgm:prSet/>
      <dgm:spPr/>
      <dgm:t>
        <a:bodyPr/>
        <a:lstStyle/>
        <a:p>
          <a:endParaRPr lang="en-IN"/>
        </a:p>
      </dgm:t>
    </dgm:pt>
    <dgm:pt modelId="{71047B7F-95B8-448B-9DEC-95F8D13D44B6}" type="sibTrans" cxnId="{216289E0-EF85-418A-9B37-65A874A1E44B}">
      <dgm:prSet/>
      <dgm:spPr/>
      <dgm:t>
        <a:bodyPr/>
        <a:lstStyle/>
        <a:p>
          <a:endParaRPr lang="en-IN"/>
        </a:p>
      </dgm:t>
    </dgm:pt>
    <dgm:pt modelId="{2F2F564A-C747-4B6A-872A-2C6BFB2A7C5F}" type="pres">
      <dgm:prSet presAssocID="{6E79906B-B85F-4E2D-811E-64B2FBB6E082}" presName="cycle" presStyleCnt="0">
        <dgm:presLayoutVars>
          <dgm:dir/>
          <dgm:resizeHandles val="exact"/>
        </dgm:presLayoutVars>
      </dgm:prSet>
      <dgm:spPr/>
    </dgm:pt>
    <dgm:pt modelId="{0BC6F704-C5EC-47D2-BA9D-1A2A3E15D190}" type="pres">
      <dgm:prSet presAssocID="{DEAF832E-6748-4543-873B-1D48D87CDDC5}" presName="node" presStyleLbl="node1" presStyleIdx="0" presStyleCnt="7" custScaleX="150274">
        <dgm:presLayoutVars>
          <dgm:bulletEnabled val="1"/>
        </dgm:presLayoutVars>
      </dgm:prSet>
      <dgm:spPr/>
    </dgm:pt>
    <dgm:pt modelId="{B35DB9C0-843D-4CDF-A326-7D54B9E78375}" type="pres">
      <dgm:prSet presAssocID="{DEAF832E-6748-4543-873B-1D48D87CDDC5}" presName="spNode" presStyleCnt="0"/>
      <dgm:spPr/>
    </dgm:pt>
    <dgm:pt modelId="{B7252A4A-E201-41B0-A080-94058CF94BBB}" type="pres">
      <dgm:prSet presAssocID="{911C231D-46E7-4803-9821-C53B1620CF1F}" presName="sibTrans" presStyleLbl="sibTrans1D1" presStyleIdx="0" presStyleCnt="7"/>
      <dgm:spPr/>
    </dgm:pt>
    <dgm:pt modelId="{E8520E6D-1030-436D-B65B-908D29EA14C8}" type="pres">
      <dgm:prSet presAssocID="{01716FB8-DC32-4D43-9FC6-DA4687501267}" presName="node" presStyleLbl="node1" presStyleIdx="1" presStyleCnt="7" custScaleX="153867" custRadScaleRad="100067" custRadScaleInc="41619">
        <dgm:presLayoutVars>
          <dgm:bulletEnabled val="1"/>
        </dgm:presLayoutVars>
      </dgm:prSet>
      <dgm:spPr/>
    </dgm:pt>
    <dgm:pt modelId="{00E7513A-84BF-41F1-A5C5-C5E9360D5046}" type="pres">
      <dgm:prSet presAssocID="{01716FB8-DC32-4D43-9FC6-DA4687501267}" presName="spNode" presStyleCnt="0"/>
      <dgm:spPr/>
    </dgm:pt>
    <dgm:pt modelId="{2502E5AA-1540-4186-AEF3-4072866F8FB8}" type="pres">
      <dgm:prSet presAssocID="{81E87BB4-7D47-45BC-A02E-012FAF99115D}" presName="sibTrans" presStyleLbl="sibTrans1D1" presStyleIdx="1" presStyleCnt="7"/>
      <dgm:spPr/>
    </dgm:pt>
    <dgm:pt modelId="{E44A099D-8273-4232-8C31-E743AF0E843B}" type="pres">
      <dgm:prSet presAssocID="{9D7A140D-9D03-4D79-A1CF-A9DCD2B1C9F1}" presName="node" presStyleLbl="node1" presStyleIdx="2" presStyleCnt="7" custScaleX="138760" custRadScaleRad="100832" custRadScaleInc="-46102">
        <dgm:presLayoutVars>
          <dgm:bulletEnabled val="1"/>
        </dgm:presLayoutVars>
      </dgm:prSet>
      <dgm:spPr/>
    </dgm:pt>
    <dgm:pt modelId="{5327DF7B-AF20-435D-8C99-54EF222719DF}" type="pres">
      <dgm:prSet presAssocID="{9D7A140D-9D03-4D79-A1CF-A9DCD2B1C9F1}" presName="spNode" presStyleCnt="0"/>
      <dgm:spPr/>
    </dgm:pt>
    <dgm:pt modelId="{0F662B6D-CD70-4483-8A71-BE48F8ED19CE}" type="pres">
      <dgm:prSet presAssocID="{11249835-1244-4779-B487-4587FAD141FC}" presName="sibTrans" presStyleLbl="sibTrans1D1" presStyleIdx="2" presStyleCnt="7"/>
      <dgm:spPr/>
    </dgm:pt>
    <dgm:pt modelId="{6146B4E7-15D1-485D-95F9-C27F20D83C7F}" type="pres">
      <dgm:prSet presAssocID="{6574D9A2-739B-4398-9054-9F6E32E61077}" presName="node" presStyleLbl="node1" presStyleIdx="3" presStyleCnt="7" custScaleX="153153" custRadScaleRad="103476" custRadScaleInc="-73402">
        <dgm:presLayoutVars>
          <dgm:bulletEnabled val="1"/>
        </dgm:presLayoutVars>
      </dgm:prSet>
      <dgm:spPr/>
    </dgm:pt>
    <dgm:pt modelId="{9F485346-1DBE-476C-A767-71C3355A9B71}" type="pres">
      <dgm:prSet presAssocID="{6574D9A2-739B-4398-9054-9F6E32E61077}" presName="spNode" presStyleCnt="0"/>
      <dgm:spPr/>
    </dgm:pt>
    <dgm:pt modelId="{AD68D57E-EC4A-4203-92D8-BFE45760A550}" type="pres">
      <dgm:prSet presAssocID="{C16FFC81-6482-4CCB-BFB6-981946B0B575}" presName="sibTrans" presStyleLbl="sibTrans1D1" presStyleIdx="3" presStyleCnt="7"/>
      <dgm:spPr/>
    </dgm:pt>
    <dgm:pt modelId="{94B750AF-1530-490A-B180-4B6AC4C47B2E}" type="pres">
      <dgm:prSet presAssocID="{0B9BDA2F-8709-4A96-B699-81502EF9F35F}" presName="node" presStyleLbl="node1" presStyleIdx="4" presStyleCnt="7" custScaleX="142068" custRadScaleRad="99879" custRadScaleInc="45195">
        <dgm:presLayoutVars>
          <dgm:bulletEnabled val="1"/>
        </dgm:presLayoutVars>
      </dgm:prSet>
      <dgm:spPr/>
    </dgm:pt>
    <dgm:pt modelId="{DAED6711-384C-4054-93B3-C6FB3F63B90F}" type="pres">
      <dgm:prSet presAssocID="{0B9BDA2F-8709-4A96-B699-81502EF9F35F}" presName="spNode" presStyleCnt="0"/>
      <dgm:spPr/>
    </dgm:pt>
    <dgm:pt modelId="{5D481F65-D65F-4238-A889-A033142C863C}" type="pres">
      <dgm:prSet presAssocID="{4131D927-932D-460E-BA71-97C38D88BBD6}" presName="sibTrans" presStyleLbl="sibTrans1D1" presStyleIdx="4" presStyleCnt="7"/>
      <dgm:spPr/>
    </dgm:pt>
    <dgm:pt modelId="{D368072F-FA5C-4170-AB17-BC34984AE1AE}" type="pres">
      <dgm:prSet presAssocID="{51FF0796-3495-4EF8-8A56-1A5392390CA9}" presName="node" presStyleLbl="node1" presStyleIdx="5" presStyleCnt="7" custScaleX="148189" custRadScaleRad="99605" custRadScaleInc="44319">
        <dgm:presLayoutVars>
          <dgm:bulletEnabled val="1"/>
        </dgm:presLayoutVars>
      </dgm:prSet>
      <dgm:spPr/>
    </dgm:pt>
    <dgm:pt modelId="{A9616514-CC9A-4834-98E9-0B8D42F4BA6B}" type="pres">
      <dgm:prSet presAssocID="{51FF0796-3495-4EF8-8A56-1A5392390CA9}" presName="spNode" presStyleCnt="0"/>
      <dgm:spPr/>
    </dgm:pt>
    <dgm:pt modelId="{F000F3EC-0E3F-4226-8F5D-7B64640BFB5C}" type="pres">
      <dgm:prSet presAssocID="{248C4793-9A1B-443C-BE2A-DDEE4AB977CC}" presName="sibTrans" presStyleLbl="sibTrans1D1" presStyleIdx="5" presStyleCnt="7"/>
      <dgm:spPr/>
    </dgm:pt>
    <dgm:pt modelId="{2E8E5151-18FC-4DE1-B872-521930000572}" type="pres">
      <dgm:prSet presAssocID="{04AD6642-1545-4E45-9D2F-B998A6CB3981}" presName="node" presStyleLbl="node1" presStyleIdx="6" presStyleCnt="7" custScaleX="167408" custRadScaleRad="98851" custRadScaleInc="-37413">
        <dgm:presLayoutVars>
          <dgm:bulletEnabled val="1"/>
        </dgm:presLayoutVars>
      </dgm:prSet>
      <dgm:spPr/>
    </dgm:pt>
    <dgm:pt modelId="{FED96B40-6844-41DA-A48A-5B773FF29D12}" type="pres">
      <dgm:prSet presAssocID="{04AD6642-1545-4E45-9D2F-B998A6CB3981}" presName="spNode" presStyleCnt="0"/>
      <dgm:spPr/>
    </dgm:pt>
    <dgm:pt modelId="{20A7DA81-3382-47A2-B1BC-D8E73BD66D87}" type="pres">
      <dgm:prSet presAssocID="{71047B7F-95B8-448B-9DEC-95F8D13D44B6}" presName="sibTrans" presStyleLbl="sibTrans1D1" presStyleIdx="6" presStyleCnt="7"/>
      <dgm:spPr/>
    </dgm:pt>
  </dgm:ptLst>
  <dgm:cxnLst>
    <dgm:cxn modelId="{DA90B90D-7D90-46A9-B746-4ABB5ABB83DB}" type="presOf" srcId="{04AD6642-1545-4E45-9D2F-B998A6CB3981}" destId="{2E8E5151-18FC-4DE1-B872-521930000572}" srcOrd="0" destOrd="0" presId="urn:microsoft.com/office/officeart/2005/8/layout/cycle6"/>
    <dgm:cxn modelId="{3D272118-21D4-46B1-B533-62C8D40683FE}" type="presOf" srcId="{81E87BB4-7D47-45BC-A02E-012FAF99115D}" destId="{2502E5AA-1540-4186-AEF3-4072866F8FB8}" srcOrd="0" destOrd="0" presId="urn:microsoft.com/office/officeart/2005/8/layout/cycle6"/>
    <dgm:cxn modelId="{BDB8571F-3B16-488D-9868-064A47C84EFF}" type="presOf" srcId="{71047B7F-95B8-448B-9DEC-95F8D13D44B6}" destId="{20A7DA81-3382-47A2-B1BC-D8E73BD66D87}" srcOrd="0" destOrd="0" presId="urn:microsoft.com/office/officeart/2005/8/layout/cycle6"/>
    <dgm:cxn modelId="{BC3D9220-2BA6-4A27-AA3F-837AE5E33410}" type="presOf" srcId="{6574D9A2-739B-4398-9054-9F6E32E61077}" destId="{6146B4E7-15D1-485D-95F9-C27F20D83C7F}" srcOrd="0" destOrd="0" presId="urn:microsoft.com/office/officeart/2005/8/layout/cycle6"/>
    <dgm:cxn modelId="{1FC3643C-76A3-433B-9C0E-C033D86A0C3A}" type="presOf" srcId="{01716FB8-DC32-4D43-9FC6-DA4687501267}" destId="{E8520E6D-1030-436D-B65B-908D29EA14C8}" srcOrd="0" destOrd="0" presId="urn:microsoft.com/office/officeart/2005/8/layout/cycle6"/>
    <dgm:cxn modelId="{2DAE1863-DC38-4FE3-A0B9-0977E8B1F684}" type="presOf" srcId="{11249835-1244-4779-B487-4587FAD141FC}" destId="{0F662B6D-CD70-4483-8A71-BE48F8ED19CE}" srcOrd="0" destOrd="0" presId="urn:microsoft.com/office/officeart/2005/8/layout/cycle6"/>
    <dgm:cxn modelId="{17E70B69-7EC9-4904-A540-9634DDFA8532}" type="presOf" srcId="{6E79906B-B85F-4E2D-811E-64B2FBB6E082}" destId="{2F2F564A-C747-4B6A-872A-2C6BFB2A7C5F}" srcOrd="0" destOrd="0" presId="urn:microsoft.com/office/officeart/2005/8/layout/cycle6"/>
    <dgm:cxn modelId="{3FAFA052-ED73-4825-9FF4-DE493DCEC1B5}" type="presOf" srcId="{0B9BDA2F-8709-4A96-B699-81502EF9F35F}" destId="{94B750AF-1530-490A-B180-4B6AC4C47B2E}" srcOrd="0" destOrd="0" presId="urn:microsoft.com/office/officeart/2005/8/layout/cycle6"/>
    <dgm:cxn modelId="{EC179981-B01D-4F6C-860E-B5BF3B95D83B}" srcId="{6E79906B-B85F-4E2D-811E-64B2FBB6E082}" destId="{9D7A140D-9D03-4D79-A1CF-A9DCD2B1C9F1}" srcOrd="2" destOrd="0" parTransId="{9A03975F-E8C4-4E02-ABB1-D0CF190F862E}" sibTransId="{11249835-1244-4779-B487-4587FAD141FC}"/>
    <dgm:cxn modelId="{22A5F290-D330-4CA3-9ACE-59417F5FBC18}" type="presOf" srcId="{C16FFC81-6482-4CCB-BFB6-981946B0B575}" destId="{AD68D57E-EC4A-4203-92D8-BFE45760A550}" srcOrd="0" destOrd="0" presId="urn:microsoft.com/office/officeart/2005/8/layout/cycle6"/>
    <dgm:cxn modelId="{E3D1D59A-04AB-45A6-AB82-DC0DA5930242}" srcId="{6E79906B-B85F-4E2D-811E-64B2FBB6E082}" destId="{DEAF832E-6748-4543-873B-1D48D87CDDC5}" srcOrd="0" destOrd="0" parTransId="{5D977008-EFE2-4A3F-BB0C-179675C0B181}" sibTransId="{911C231D-46E7-4803-9821-C53B1620CF1F}"/>
    <dgm:cxn modelId="{C147DA9A-9E87-4984-A2EA-22226E859CD4}" type="presOf" srcId="{9D7A140D-9D03-4D79-A1CF-A9DCD2B1C9F1}" destId="{E44A099D-8273-4232-8C31-E743AF0E843B}" srcOrd="0" destOrd="0" presId="urn:microsoft.com/office/officeart/2005/8/layout/cycle6"/>
    <dgm:cxn modelId="{6A0743A2-D6C8-41BC-8357-59932DAB1F3A}" type="presOf" srcId="{DEAF832E-6748-4543-873B-1D48D87CDDC5}" destId="{0BC6F704-C5EC-47D2-BA9D-1A2A3E15D190}" srcOrd="0" destOrd="0" presId="urn:microsoft.com/office/officeart/2005/8/layout/cycle6"/>
    <dgm:cxn modelId="{969545AE-7EE3-4054-A4E1-3F8115CAB083}" srcId="{6E79906B-B85F-4E2D-811E-64B2FBB6E082}" destId="{6574D9A2-739B-4398-9054-9F6E32E61077}" srcOrd="3" destOrd="0" parTransId="{923D674E-C7C9-4DA5-8F66-9FC4BE85DDD4}" sibTransId="{C16FFC81-6482-4CCB-BFB6-981946B0B575}"/>
    <dgm:cxn modelId="{18B8D9BB-5E3E-471C-A57B-76E391F9F832}" type="presOf" srcId="{51FF0796-3495-4EF8-8A56-1A5392390CA9}" destId="{D368072F-FA5C-4170-AB17-BC34984AE1AE}" srcOrd="0" destOrd="0" presId="urn:microsoft.com/office/officeart/2005/8/layout/cycle6"/>
    <dgm:cxn modelId="{A0266CC1-1A36-4B2F-8CF2-E3897615FD9A}" type="presOf" srcId="{911C231D-46E7-4803-9821-C53B1620CF1F}" destId="{B7252A4A-E201-41B0-A080-94058CF94BBB}" srcOrd="0" destOrd="0" presId="urn:microsoft.com/office/officeart/2005/8/layout/cycle6"/>
    <dgm:cxn modelId="{216289E0-EF85-418A-9B37-65A874A1E44B}" srcId="{6E79906B-B85F-4E2D-811E-64B2FBB6E082}" destId="{04AD6642-1545-4E45-9D2F-B998A6CB3981}" srcOrd="6" destOrd="0" parTransId="{CA4353D6-3F2F-46D8-B2AD-9CB39D587499}" sibTransId="{71047B7F-95B8-448B-9DEC-95F8D13D44B6}"/>
    <dgm:cxn modelId="{42A7C2E7-9A6A-4203-9AF9-E444D47D2DC3}" type="presOf" srcId="{4131D927-932D-460E-BA71-97C38D88BBD6}" destId="{5D481F65-D65F-4238-A889-A033142C863C}" srcOrd="0" destOrd="0" presId="urn:microsoft.com/office/officeart/2005/8/layout/cycle6"/>
    <dgm:cxn modelId="{4AC6DEE8-7BCF-4DC1-BD92-DF92239CCBEA}" type="presOf" srcId="{248C4793-9A1B-443C-BE2A-DDEE4AB977CC}" destId="{F000F3EC-0E3F-4226-8F5D-7B64640BFB5C}" srcOrd="0" destOrd="0" presId="urn:microsoft.com/office/officeart/2005/8/layout/cycle6"/>
    <dgm:cxn modelId="{B701B0EB-61A0-45C6-B11B-52DE91BD613C}" srcId="{6E79906B-B85F-4E2D-811E-64B2FBB6E082}" destId="{51FF0796-3495-4EF8-8A56-1A5392390CA9}" srcOrd="5" destOrd="0" parTransId="{9F889D16-25C6-45EC-82B4-D8C485A1987F}" sibTransId="{248C4793-9A1B-443C-BE2A-DDEE4AB977CC}"/>
    <dgm:cxn modelId="{6F9CE0EF-7343-4951-B698-F6D8ECB29C39}" srcId="{6E79906B-B85F-4E2D-811E-64B2FBB6E082}" destId="{0B9BDA2F-8709-4A96-B699-81502EF9F35F}" srcOrd="4" destOrd="0" parTransId="{19F5F1B6-123D-4F4E-96F0-FD92F3725921}" sibTransId="{4131D927-932D-460E-BA71-97C38D88BBD6}"/>
    <dgm:cxn modelId="{256FFCF8-DEC4-43C4-A807-25E1531DC4EA}" srcId="{6E79906B-B85F-4E2D-811E-64B2FBB6E082}" destId="{01716FB8-DC32-4D43-9FC6-DA4687501267}" srcOrd="1" destOrd="0" parTransId="{6B113303-9F6B-4965-AC73-EB540CC4FCEF}" sibTransId="{81E87BB4-7D47-45BC-A02E-012FAF99115D}"/>
    <dgm:cxn modelId="{691B95DC-9D4E-4AC3-B6B8-B581240991D3}" type="presParOf" srcId="{2F2F564A-C747-4B6A-872A-2C6BFB2A7C5F}" destId="{0BC6F704-C5EC-47D2-BA9D-1A2A3E15D190}" srcOrd="0" destOrd="0" presId="urn:microsoft.com/office/officeart/2005/8/layout/cycle6"/>
    <dgm:cxn modelId="{6B69C223-08BB-40F3-8E68-935EDA46FBB8}" type="presParOf" srcId="{2F2F564A-C747-4B6A-872A-2C6BFB2A7C5F}" destId="{B35DB9C0-843D-4CDF-A326-7D54B9E78375}" srcOrd="1" destOrd="0" presId="urn:microsoft.com/office/officeart/2005/8/layout/cycle6"/>
    <dgm:cxn modelId="{9113412A-40C6-4173-B454-31082B4CF0AB}" type="presParOf" srcId="{2F2F564A-C747-4B6A-872A-2C6BFB2A7C5F}" destId="{B7252A4A-E201-41B0-A080-94058CF94BBB}" srcOrd="2" destOrd="0" presId="urn:microsoft.com/office/officeart/2005/8/layout/cycle6"/>
    <dgm:cxn modelId="{430E72DF-ECF1-40B3-843B-FB12C396D628}" type="presParOf" srcId="{2F2F564A-C747-4B6A-872A-2C6BFB2A7C5F}" destId="{E8520E6D-1030-436D-B65B-908D29EA14C8}" srcOrd="3" destOrd="0" presId="urn:microsoft.com/office/officeart/2005/8/layout/cycle6"/>
    <dgm:cxn modelId="{C377439A-4307-4053-8C37-42C70D0E2984}" type="presParOf" srcId="{2F2F564A-C747-4B6A-872A-2C6BFB2A7C5F}" destId="{00E7513A-84BF-41F1-A5C5-C5E9360D5046}" srcOrd="4" destOrd="0" presId="urn:microsoft.com/office/officeart/2005/8/layout/cycle6"/>
    <dgm:cxn modelId="{1C6E858C-FD95-45EC-AB50-B9DFE9A4C1A9}" type="presParOf" srcId="{2F2F564A-C747-4B6A-872A-2C6BFB2A7C5F}" destId="{2502E5AA-1540-4186-AEF3-4072866F8FB8}" srcOrd="5" destOrd="0" presId="urn:microsoft.com/office/officeart/2005/8/layout/cycle6"/>
    <dgm:cxn modelId="{E1355086-5FE5-4177-8254-6368ABE84B84}" type="presParOf" srcId="{2F2F564A-C747-4B6A-872A-2C6BFB2A7C5F}" destId="{E44A099D-8273-4232-8C31-E743AF0E843B}" srcOrd="6" destOrd="0" presId="urn:microsoft.com/office/officeart/2005/8/layout/cycle6"/>
    <dgm:cxn modelId="{C5A87721-0085-4244-8174-1D0841768236}" type="presParOf" srcId="{2F2F564A-C747-4B6A-872A-2C6BFB2A7C5F}" destId="{5327DF7B-AF20-435D-8C99-54EF222719DF}" srcOrd="7" destOrd="0" presId="urn:microsoft.com/office/officeart/2005/8/layout/cycle6"/>
    <dgm:cxn modelId="{E5C1A886-AD82-4EA6-9478-52AAE202425C}" type="presParOf" srcId="{2F2F564A-C747-4B6A-872A-2C6BFB2A7C5F}" destId="{0F662B6D-CD70-4483-8A71-BE48F8ED19CE}" srcOrd="8" destOrd="0" presId="urn:microsoft.com/office/officeart/2005/8/layout/cycle6"/>
    <dgm:cxn modelId="{DF48D42F-5B93-4755-8D25-41DCEE590555}" type="presParOf" srcId="{2F2F564A-C747-4B6A-872A-2C6BFB2A7C5F}" destId="{6146B4E7-15D1-485D-95F9-C27F20D83C7F}" srcOrd="9" destOrd="0" presId="urn:microsoft.com/office/officeart/2005/8/layout/cycle6"/>
    <dgm:cxn modelId="{90A26B14-EC97-43AC-A147-30F960C9D0DC}" type="presParOf" srcId="{2F2F564A-C747-4B6A-872A-2C6BFB2A7C5F}" destId="{9F485346-1DBE-476C-A767-71C3355A9B71}" srcOrd="10" destOrd="0" presId="urn:microsoft.com/office/officeart/2005/8/layout/cycle6"/>
    <dgm:cxn modelId="{876127FD-6DB0-4813-A61B-F6E4E9312995}" type="presParOf" srcId="{2F2F564A-C747-4B6A-872A-2C6BFB2A7C5F}" destId="{AD68D57E-EC4A-4203-92D8-BFE45760A550}" srcOrd="11" destOrd="0" presId="urn:microsoft.com/office/officeart/2005/8/layout/cycle6"/>
    <dgm:cxn modelId="{16D4E185-010A-4CA8-A441-735B83E47CE6}" type="presParOf" srcId="{2F2F564A-C747-4B6A-872A-2C6BFB2A7C5F}" destId="{94B750AF-1530-490A-B180-4B6AC4C47B2E}" srcOrd="12" destOrd="0" presId="urn:microsoft.com/office/officeart/2005/8/layout/cycle6"/>
    <dgm:cxn modelId="{555D6D76-6DBB-482B-8359-D7FE4058AAF7}" type="presParOf" srcId="{2F2F564A-C747-4B6A-872A-2C6BFB2A7C5F}" destId="{DAED6711-384C-4054-93B3-C6FB3F63B90F}" srcOrd="13" destOrd="0" presId="urn:microsoft.com/office/officeart/2005/8/layout/cycle6"/>
    <dgm:cxn modelId="{CFC68FAD-313F-4C1A-B8BC-8A02CCC3C9B3}" type="presParOf" srcId="{2F2F564A-C747-4B6A-872A-2C6BFB2A7C5F}" destId="{5D481F65-D65F-4238-A889-A033142C863C}" srcOrd="14" destOrd="0" presId="urn:microsoft.com/office/officeart/2005/8/layout/cycle6"/>
    <dgm:cxn modelId="{CEA6C998-FCE4-4FEC-87AC-5929A5447A2A}" type="presParOf" srcId="{2F2F564A-C747-4B6A-872A-2C6BFB2A7C5F}" destId="{D368072F-FA5C-4170-AB17-BC34984AE1AE}" srcOrd="15" destOrd="0" presId="urn:microsoft.com/office/officeart/2005/8/layout/cycle6"/>
    <dgm:cxn modelId="{787D21CA-4CA6-49CB-86EB-C15D12C1B765}" type="presParOf" srcId="{2F2F564A-C747-4B6A-872A-2C6BFB2A7C5F}" destId="{A9616514-CC9A-4834-98E9-0B8D42F4BA6B}" srcOrd="16" destOrd="0" presId="urn:microsoft.com/office/officeart/2005/8/layout/cycle6"/>
    <dgm:cxn modelId="{08EFB7F8-309A-44B3-8C25-00BF32F15273}" type="presParOf" srcId="{2F2F564A-C747-4B6A-872A-2C6BFB2A7C5F}" destId="{F000F3EC-0E3F-4226-8F5D-7B64640BFB5C}" srcOrd="17" destOrd="0" presId="urn:microsoft.com/office/officeart/2005/8/layout/cycle6"/>
    <dgm:cxn modelId="{97082562-1775-4F91-B516-9F7D46D41949}" type="presParOf" srcId="{2F2F564A-C747-4B6A-872A-2C6BFB2A7C5F}" destId="{2E8E5151-18FC-4DE1-B872-521930000572}" srcOrd="18" destOrd="0" presId="urn:microsoft.com/office/officeart/2005/8/layout/cycle6"/>
    <dgm:cxn modelId="{47AA6ADE-5ABD-447D-BDFA-BBFFDEA72ED0}" type="presParOf" srcId="{2F2F564A-C747-4B6A-872A-2C6BFB2A7C5F}" destId="{FED96B40-6844-41DA-A48A-5B773FF29D12}" srcOrd="19" destOrd="0" presId="urn:microsoft.com/office/officeart/2005/8/layout/cycle6"/>
    <dgm:cxn modelId="{CBAE8E4E-CF1E-464F-A5F0-43389128E860}" type="presParOf" srcId="{2F2F564A-C747-4B6A-872A-2C6BFB2A7C5F}" destId="{20A7DA81-3382-47A2-B1BC-D8E73BD66D87}"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88D30E-4B09-42F4-BAF6-E4239B2D001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06ADE3DA-DB19-42D0-8E52-8F3D1AB3CB5B}">
      <dgm:prSet phldrT="[Text]"/>
      <dgm:spPr/>
      <dgm:t>
        <a:bodyPr/>
        <a:lstStyle/>
        <a:p>
          <a:r>
            <a:rPr lang="en-US" dirty="0"/>
            <a:t>Data Cleaning </a:t>
          </a:r>
          <a:endParaRPr lang="en-IN" dirty="0"/>
        </a:p>
      </dgm:t>
    </dgm:pt>
    <dgm:pt modelId="{CC48C672-C6ED-4886-9F9C-0558E30E53C6}" type="parTrans" cxnId="{8BE5B841-BCC8-40E1-9A67-4C55A2B076E9}">
      <dgm:prSet/>
      <dgm:spPr/>
      <dgm:t>
        <a:bodyPr/>
        <a:lstStyle/>
        <a:p>
          <a:endParaRPr lang="en-IN"/>
        </a:p>
      </dgm:t>
    </dgm:pt>
    <dgm:pt modelId="{189E11D6-072F-4061-9432-8E5A18B88E7B}" type="sibTrans" cxnId="{8BE5B841-BCC8-40E1-9A67-4C55A2B076E9}">
      <dgm:prSet/>
      <dgm:spPr/>
      <dgm:t>
        <a:bodyPr/>
        <a:lstStyle/>
        <a:p>
          <a:endParaRPr lang="en-IN"/>
        </a:p>
      </dgm:t>
    </dgm:pt>
    <dgm:pt modelId="{A849D73D-E8C4-4892-9305-F321BDCE12AA}">
      <dgm:prSet phldrT="[Text]"/>
      <dgm:spPr/>
      <dgm:t>
        <a:bodyPr/>
        <a:lstStyle/>
        <a:p>
          <a:r>
            <a:rPr lang="en-US" dirty="0"/>
            <a:t>All the functions mentioned earlier</a:t>
          </a:r>
          <a:endParaRPr lang="en-IN" dirty="0"/>
        </a:p>
      </dgm:t>
    </dgm:pt>
    <dgm:pt modelId="{A8062640-E4EA-452C-9769-297AE312672D}" type="parTrans" cxnId="{E6126D3A-444F-4D91-BFA9-AE5A48902D86}">
      <dgm:prSet/>
      <dgm:spPr/>
      <dgm:t>
        <a:bodyPr/>
        <a:lstStyle/>
        <a:p>
          <a:endParaRPr lang="en-IN"/>
        </a:p>
      </dgm:t>
    </dgm:pt>
    <dgm:pt modelId="{05165EBC-3B40-42BF-822B-91767A1862C4}" type="sibTrans" cxnId="{E6126D3A-444F-4D91-BFA9-AE5A48902D86}">
      <dgm:prSet/>
      <dgm:spPr/>
      <dgm:t>
        <a:bodyPr/>
        <a:lstStyle/>
        <a:p>
          <a:endParaRPr lang="en-IN"/>
        </a:p>
      </dgm:t>
    </dgm:pt>
    <dgm:pt modelId="{554C2357-5BC4-4554-BEDF-6C23266DD7CC}">
      <dgm:prSet phldrT="[Text]"/>
      <dgm:spPr/>
      <dgm:t>
        <a:bodyPr/>
        <a:lstStyle/>
        <a:p>
          <a:r>
            <a:rPr lang="en-US" dirty="0"/>
            <a:t>Topic Modelling</a:t>
          </a:r>
          <a:endParaRPr lang="en-IN" dirty="0"/>
        </a:p>
      </dgm:t>
    </dgm:pt>
    <dgm:pt modelId="{DC38537E-F518-45CB-B575-7B63B7441258}" type="parTrans" cxnId="{15588437-4957-4B67-815C-ED6923E237D7}">
      <dgm:prSet/>
      <dgm:spPr/>
      <dgm:t>
        <a:bodyPr/>
        <a:lstStyle/>
        <a:p>
          <a:endParaRPr lang="en-IN"/>
        </a:p>
      </dgm:t>
    </dgm:pt>
    <dgm:pt modelId="{0FE63DCE-4C5B-4FDE-9669-F848C94595F5}" type="sibTrans" cxnId="{15588437-4957-4B67-815C-ED6923E237D7}">
      <dgm:prSet/>
      <dgm:spPr/>
      <dgm:t>
        <a:bodyPr/>
        <a:lstStyle/>
        <a:p>
          <a:endParaRPr lang="en-IN"/>
        </a:p>
      </dgm:t>
    </dgm:pt>
    <dgm:pt modelId="{9B32136C-41D7-4653-807A-D369D1E1EB5F}">
      <dgm:prSet phldrT="[Text]"/>
      <dgm:spPr/>
      <dgm:t>
        <a:bodyPr/>
        <a:lstStyle/>
        <a:p>
          <a:r>
            <a:rPr lang="en-US" dirty="0"/>
            <a:t>Using Count vectorizer and TF-IDF</a:t>
          </a:r>
          <a:endParaRPr lang="en-IN" dirty="0"/>
        </a:p>
      </dgm:t>
    </dgm:pt>
    <dgm:pt modelId="{DE2534B3-9AD3-49C9-8492-1E680CE35651}" type="parTrans" cxnId="{CDD35CFD-CCF7-4909-948B-87DAACBDBC02}">
      <dgm:prSet/>
      <dgm:spPr/>
      <dgm:t>
        <a:bodyPr/>
        <a:lstStyle/>
        <a:p>
          <a:endParaRPr lang="en-IN"/>
        </a:p>
      </dgm:t>
    </dgm:pt>
    <dgm:pt modelId="{F3A07BE9-1AB0-4C4C-B302-90F69EC34695}" type="sibTrans" cxnId="{CDD35CFD-CCF7-4909-948B-87DAACBDBC02}">
      <dgm:prSet/>
      <dgm:spPr/>
      <dgm:t>
        <a:bodyPr/>
        <a:lstStyle/>
        <a:p>
          <a:endParaRPr lang="en-IN"/>
        </a:p>
      </dgm:t>
    </dgm:pt>
    <dgm:pt modelId="{3F628507-2E5D-48D4-9CBA-0F2E63B0DCCD}">
      <dgm:prSet phldrT="[Text]"/>
      <dgm:spPr/>
      <dgm:t>
        <a:bodyPr/>
        <a:lstStyle/>
        <a:p>
          <a:r>
            <a:rPr lang="en-US" dirty="0"/>
            <a:t>Latent Semantic Analysis (LSA)</a:t>
          </a:r>
          <a:endParaRPr lang="en-IN" dirty="0"/>
        </a:p>
      </dgm:t>
    </dgm:pt>
    <dgm:pt modelId="{C221E52D-46EF-4B17-AB7E-B7FDCE0C7893}" type="parTrans" cxnId="{556C4D13-2149-4C6C-9F44-347DD2A0C44F}">
      <dgm:prSet/>
      <dgm:spPr/>
      <dgm:t>
        <a:bodyPr/>
        <a:lstStyle/>
        <a:p>
          <a:endParaRPr lang="en-IN"/>
        </a:p>
      </dgm:t>
    </dgm:pt>
    <dgm:pt modelId="{EBA40756-8CB7-48D1-B615-C921588982AB}" type="sibTrans" cxnId="{556C4D13-2149-4C6C-9F44-347DD2A0C44F}">
      <dgm:prSet/>
      <dgm:spPr/>
      <dgm:t>
        <a:bodyPr/>
        <a:lstStyle/>
        <a:p>
          <a:endParaRPr lang="en-IN"/>
        </a:p>
      </dgm:t>
    </dgm:pt>
    <dgm:pt modelId="{32C40DD1-55B3-4E63-B2B5-DBAD5561CD89}">
      <dgm:prSet phldrT="[Text]"/>
      <dgm:spPr/>
      <dgm:t>
        <a:bodyPr/>
        <a:lstStyle/>
        <a:p>
          <a:r>
            <a:rPr lang="en-IN" dirty="0"/>
            <a:t>LSA to reduce dimensionality</a:t>
          </a:r>
        </a:p>
      </dgm:t>
    </dgm:pt>
    <dgm:pt modelId="{307D6095-0877-40E2-9B09-946D107B959D}" type="parTrans" cxnId="{FC62F138-C1D1-401A-A42E-448ABFF24469}">
      <dgm:prSet/>
      <dgm:spPr/>
      <dgm:t>
        <a:bodyPr/>
        <a:lstStyle/>
        <a:p>
          <a:endParaRPr lang="en-IN"/>
        </a:p>
      </dgm:t>
    </dgm:pt>
    <dgm:pt modelId="{934D96CB-9633-496E-8790-9E56A78ED05F}" type="sibTrans" cxnId="{FC62F138-C1D1-401A-A42E-448ABFF24469}">
      <dgm:prSet/>
      <dgm:spPr/>
      <dgm:t>
        <a:bodyPr/>
        <a:lstStyle/>
        <a:p>
          <a:endParaRPr lang="en-IN"/>
        </a:p>
      </dgm:t>
    </dgm:pt>
    <dgm:pt modelId="{09D17645-FA01-4E30-AE3B-2795008A7500}">
      <dgm:prSet/>
      <dgm:spPr/>
      <dgm:t>
        <a:bodyPr/>
        <a:lstStyle/>
        <a:p>
          <a:r>
            <a:rPr lang="en-US" dirty="0"/>
            <a:t>Clustering</a:t>
          </a:r>
          <a:endParaRPr lang="en-IN" dirty="0"/>
        </a:p>
      </dgm:t>
    </dgm:pt>
    <dgm:pt modelId="{95077A60-08CE-4F13-BA2D-293DECEAFD80}" type="parTrans" cxnId="{288D83B3-EAE0-4EF3-A220-A8921100428F}">
      <dgm:prSet/>
      <dgm:spPr/>
      <dgm:t>
        <a:bodyPr/>
        <a:lstStyle/>
        <a:p>
          <a:endParaRPr lang="en-IN"/>
        </a:p>
      </dgm:t>
    </dgm:pt>
    <dgm:pt modelId="{4C99E8E9-49EB-4A36-BBFD-24C88C7A2CA1}" type="sibTrans" cxnId="{288D83B3-EAE0-4EF3-A220-A8921100428F}">
      <dgm:prSet/>
      <dgm:spPr/>
      <dgm:t>
        <a:bodyPr/>
        <a:lstStyle/>
        <a:p>
          <a:endParaRPr lang="en-IN"/>
        </a:p>
      </dgm:t>
    </dgm:pt>
    <dgm:pt modelId="{B18DDC9A-9CCC-452A-85E1-F5486E45460C}">
      <dgm:prSet/>
      <dgm:spPr/>
      <dgm:t>
        <a:bodyPr/>
        <a:lstStyle/>
        <a:p>
          <a:r>
            <a:rPr lang="en-US" dirty="0"/>
            <a:t>Vectorize and Cluster using Word2vec</a:t>
          </a:r>
          <a:endParaRPr lang="en-IN" dirty="0"/>
        </a:p>
      </dgm:t>
    </dgm:pt>
    <dgm:pt modelId="{9357F101-D7BC-455D-A5F7-8F00AA7D7D37}" type="parTrans" cxnId="{01AF5DAA-0386-4AD3-B0E7-13A26E0954C6}">
      <dgm:prSet/>
      <dgm:spPr/>
      <dgm:t>
        <a:bodyPr/>
        <a:lstStyle/>
        <a:p>
          <a:endParaRPr lang="en-IN"/>
        </a:p>
      </dgm:t>
    </dgm:pt>
    <dgm:pt modelId="{E489D674-3E8B-41A5-986C-8BC67529B46B}" type="sibTrans" cxnId="{01AF5DAA-0386-4AD3-B0E7-13A26E0954C6}">
      <dgm:prSet/>
      <dgm:spPr/>
      <dgm:t>
        <a:bodyPr/>
        <a:lstStyle/>
        <a:p>
          <a:endParaRPr lang="en-IN"/>
        </a:p>
      </dgm:t>
    </dgm:pt>
    <dgm:pt modelId="{F15B2073-0019-4095-A4E3-A7381C0779A9}">
      <dgm:prSet phldrT="[Text]"/>
      <dgm:spPr/>
      <dgm:t>
        <a:bodyPr/>
        <a:lstStyle/>
        <a:p>
          <a:r>
            <a:rPr lang="en-US" dirty="0"/>
            <a:t>Similar to SVD</a:t>
          </a:r>
          <a:endParaRPr lang="en-IN" dirty="0"/>
        </a:p>
      </dgm:t>
    </dgm:pt>
    <dgm:pt modelId="{AF2048C4-2ACE-4095-9208-1C76C4597F73}" type="parTrans" cxnId="{BA012975-5DD8-480F-9C93-C1098D3AF60A}">
      <dgm:prSet/>
      <dgm:spPr/>
      <dgm:t>
        <a:bodyPr/>
        <a:lstStyle/>
        <a:p>
          <a:endParaRPr lang="en-IN"/>
        </a:p>
      </dgm:t>
    </dgm:pt>
    <dgm:pt modelId="{D841CE23-A524-459F-B116-CC4016F89F21}" type="sibTrans" cxnId="{BA012975-5DD8-480F-9C93-C1098D3AF60A}">
      <dgm:prSet/>
      <dgm:spPr/>
      <dgm:t>
        <a:bodyPr/>
        <a:lstStyle/>
        <a:p>
          <a:endParaRPr lang="en-IN"/>
        </a:p>
      </dgm:t>
    </dgm:pt>
    <dgm:pt modelId="{B16F2891-1255-4FC7-9A3B-152573A43B61}">
      <dgm:prSet/>
      <dgm:spPr/>
      <dgm:t>
        <a:bodyPr/>
        <a:lstStyle/>
        <a:p>
          <a:r>
            <a:rPr lang="en-US" dirty="0"/>
            <a:t>Nonnegative matrix Factorization </a:t>
          </a:r>
          <a:endParaRPr lang="en-IN" dirty="0"/>
        </a:p>
      </dgm:t>
    </dgm:pt>
    <dgm:pt modelId="{2D72609D-4E65-4DA4-840F-C95F898F6994}" type="parTrans" cxnId="{7AAD7BF4-1F0D-4AC1-BAAE-FFA90C48204F}">
      <dgm:prSet/>
      <dgm:spPr/>
      <dgm:t>
        <a:bodyPr/>
        <a:lstStyle/>
        <a:p>
          <a:endParaRPr lang="en-IN"/>
        </a:p>
      </dgm:t>
    </dgm:pt>
    <dgm:pt modelId="{A6BEBAB8-76B8-4575-8152-F7C65314D8CB}" type="sibTrans" cxnId="{7AAD7BF4-1F0D-4AC1-BAAE-FFA90C48204F}">
      <dgm:prSet/>
      <dgm:spPr/>
      <dgm:t>
        <a:bodyPr/>
        <a:lstStyle/>
        <a:p>
          <a:endParaRPr lang="en-IN"/>
        </a:p>
      </dgm:t>
    </dgm:pt>
    <dgm:pt modelId="{D7E69862-3CC5-4D1C-8325-ECDFB08B8AF1}">
      <dgm:prSet/>
      <dgm:spPr/>
      <dgm:t>
        <a:bodyPr/>
        <a:lstStyle/>
        <a:p>
          <a:r>
            <a:rPr lang="en-US" dirty="0"/>
            <a:t>Reduce dimensionality </a:t>
          </a:r>
          <a:endParaRPr lang="en-IN" dirty="0"/>
        </a:p>
      </dgm:t>
    </dgm:pt>
    <dgm:pt modelId="{E15D7BD2-9418-4921-9571-00B26F6ABC84}" type="parTrans" cxnId="{ECFD98DE-3AF4-4264-9415-5CBD0EAA0801}">
      <dgm:prSet/>
      <dgm:spPr/>
      <dgm:t>
        <a:bodyPr/>
        <a:lstStyle/>
        <a:p>
          <a:endParaRPr lang="en-IN"/>
        </a:p>
      </dgm:t>
    </dgm:pt>
    <dgm:pt modelId="{7E6DD3BD-DDBD-447C-A9BA-A53B9198D0F5}" type="sibTrans" cxnId="{ECFD98DE-3AF4-4264-9415-5CBD0EAA0801}">
      <dgm:prSet/>
      <dgm:spPr/>
      <dgm:t>
        <a:bodyPr/>
        <a:lstStyle/>
        <a:p>
          <a:endParaRPr lang="en-IN"/>
        </a:p>
      </dgm:t>
    </dgm:pt>
    <dgm:pt modelId="{C91E432E-4964-4EF1-BB1D-D94870F29EDC}" type="pres">
      <dgm:prSet presAssocID="{EB88D30E-4B09-42F4-BAF6-E4239B2D0019}" presName="rootnode" presStyleCnt="0">
        <dgm:presLayoutVars>
          <dgm:chMax/>
          <dgm:chPref/>
          <dgm:dir/>
          <dgm:animLvl val="lvl"/>
        </dgm:presLayoutVars>
      </dgm:prSet>
      <dgm:spPr/>
    </dgm:pt>
    <dgm:pt modelId="{5E384C3C-773C-41C1-AD9F-49FF57DF36C7}" type="pres">
      <dgm:prSet presAssocID="{06ADE3DA-DB19-42D0-8E52-8F3D1AB3CB5B}" presName="composite" presStyleCnt="0"/>
      <dgm:spPr/>
    </dgm:pt>
    <dgm:pt modelId="{2783AF51-F781-4923-8763-C8909517D9C3}" type="pres">
      <dgm:prSet presAssocID="{06ADE3DA-DB19-42D0-8E52-8F3D1AB3CB5B}" presName="bentUpArrow1" presStyleLbl="alignImgPlace1" presStyleIdx="0" presStyleCnt="4"/>
      <dgm:spPr/>
    </dgm:pt>
    <dgm:pt modelId="{534D2382-4857-4E2D-8A15-FB9DCD041333}" type="pres">
      <dgm:prSet presAssocID="{06ADE3DA-DB19-42D0-8E52-8F3D1AB3CB5B}" presName="ParentText" presStyleLbl="node1" presStyleIdx="0" presStyleCnt="5">
        <dgm:presLayoutVars>
          <dgm:chMax val="1"/>
          <dgm:chPref val="1"/>
          <dgm:bulletEnabled val="1"/>
        </dgm:presLayoutVars>
      </dgm:prSet>
      <dgm:spPr/>
    </dgm:pt>
    <dgm:pt modelId="{78DF2FC3-130D-40F8-BAE1-E057691CA612}" type="pres">
      <dgm:prSet presAssocID="{06ADE3DA-DB19-42D0-8E52-8F3D1AB3CB5B}" presName="ChildText" presStyleLbl="revTx" presStyleIdx="0" presStyleCnt="5">
        <dgm:presLayoutVars>
          <dgm:chMax val="0"/>
          <dgm:chPref val="0"/>
          <dgm:bulletEnabled val="1"/>
        </dgm:presLayoutVars>
      </dgm:prSet>
      <dgm:spPr/>
    </dgm:pt>
    <dgm:pt modelId="{1B5A87EE-4871-4235-8586-FE1D337E9374}" type="pres">
      <dgm:prSet presAssocID="{189E11D6-072F-4061-9432-8E5A18B88E7B}" presName="sibTrans" presStyleCnt="0"/>
      <dgm:spPr/>
    </dgm:pt>
    <dgm:pt modelId="{1BF9C418-C8F3-446F-81B4-688C7DE39919}" type="pres">
      <dgm:prSet presAssocID="{09D17645-FA01-4E30-AE3B-2795008A7500}" presName="composite" presStyleCnt="0"/>
      <dgm:spPr/>
    </dgm:pt>
    <dgm:pt modelId="{11FC5ED1-1FD0-4C3C-8DD2-685718BE8946}" type="pres">
      <dgm:prSet presAssocID="{09D17645-FA01-4E30-AE3B-2795008A7500}" presName="bentUpArrow1" presStyleLbl="alignImgPlace1" presStyleIdx="1" presStyleCnt="4"/>
      <dgm:spPr/>
    </dgm:pt>
    <dgm:pt modelId="{386D3066-FEFA-44BE-A2B7-A68CAE6B0DAC}" type="pres">
      <dgm:prSet presAssocID="{09D17645-FA01-4E30-AE3B-2795008A7500}" presName="ParentText" presStyleLbl="node1" presStyleIdx="1" presStyleCnt="5">
        <dgm:presLayoutVars>
          <dgm:chMax val="1"/>
          <dgm:chPref val="1"/>
          <dgm:bulletEnabled val="1"/>
        </dgm:presLayoutVars>
      </dgm:prSet>
      <dgm:spPr/>
    </dgm:pt>
    <dgm:pt modelId="{0AFC470C-9340-47FC-B577-B155113C077F}" type="pres">
      <dgm:prSet presAssocID="{09D17645-FA01-4E30-AE3B-2795008A7500}" presName="ChildText" presStyleLbl="revTx" presStyleIdx="1" presStyleCnt="5">
        <dgm:presLayoutVars>
          <dgm:chMax val="0"/>
          <dgm:chPref val="0"/>
          <dgm:bulletEnabled val="1"/>
        </dgm:presLayoutVars>
      </dgm:prSet>
      <dgm:spPr/>
    </dgm:pt>
    <dgm:pt modelId="{E670C2CC-A704-4695-A754-77E6DF2F3FF0}" type="pres">
      <dgm:prSet presAssocID="{4C99E8E9-49EB-4A36-BBFD-24C88C7A2CA1}" presName="sibTrans" presStyleCnt="0"/>
      <dgm:spPr/>
    </dgm:pt>
    <dgm:pt modelId="{CF2E7C70-9E16-4B47-8729-1B1E2B7E1E36}" type="pres">
      <dgm:prSet presAssocID="{554C2357-5BC4-4554-BEDF-6C23266DD7CC}" presName="composite" presStyleCnt="0"/>
      <dgm:spPr/>
    </dgm:pt>
    <dgm:pt modelId="{C64C3403-9415-49A8-99E0-260252F27BF3}" type="pres">
      <dgm:prSet presAssocID="{554C2357-5BC4-4554-BEDF-6C23266DD7CC}" presName="bentUpArrow1" presStyleLbl="alignImgPlace1" presStyleIdx="2" presStyleCnt="4"/>
      <dgm:spPr/>
    </dgm:pt>
    <dgm:pt modelId="{60DE0EC7-C7FB-4B30-ABAD-281C2C167645}" type="pres">
      <dgm:prSet presAssocID="{554C2357-5BC4-4554-BEDF-6C23266DD7CC}" presName="ParentText" presStyleLbl="node1" presStyleIdx="2" presStyleCnt="5">
        <dgm:presLayoutVars>
          <dgm:chMax val="1"/>
          <dgm:chPref val="1"/>
          <dgm:bulletEnabled val="1"/>
        </dgm:presLayoutVars>
      </dgm:prSet>
      <dgm:spPr/>
    </dgm:pt>
    <dgm:pt modelId="{411793DF-BDE2-4AD1-8ACC-79826240D673}" type="pres">
      <dgm:prSet presAssocID="{554C2357-5BC4-4554-BEDF-6C23266DD7CC}" presName="ChildText" presStyleLbl="revTx" presStyleIdx="2" presStyleCnt="5">
        <dgm:presLayoutVars>
          <dgm:chMax val="0"/>
          <dgm:chPref val="0"/>
          <dgm:bulletEnabled val="1"/>
        </dgm:presLayoutVars>
      </dgm:prSet>
      <dgm:spPr/>
    </dgm:pt>
    <dgm:pt modelId="{2C7AB9E8-BD46-43CD-BB9C-91620DC58DB5}" type="pres">
      <dgm:prSet presAssocID="{0FE63DCE-4C5B-4FDE-9669-F848C94595F5}" presName="sibTrans" presStyleCnt="0"/>
      <dgm:spPr/>
    </dgm:pt>
    <dgm:pt modelId="{AE731E27-11BF-4E91-A12F-63EECE2B6A1E}" type="pres">
      <dgm:prSet presAssocID="{3F628507-2E5D-48D4-9CBA-0F2E63B0DCCD}" presName="composite" presStyleCnt="0"/>
      <dgm:spPr/>
    </dgm:pt>
    <dgm:pt modelId="{3EC808AB-B08B-46DE-9DBB-087E6FFF9BA5}" type="pres">
      <dgm:prSet presAssocID="{3F628507-2E5D-48D4-9CBA-0F2E63B0DCCD}" presName="bentUpArrow1" presStyleLbl="alignImgPlace1" presStyleIdx="3" presStyleCnt="4"/>
      <dgm:spPr/>
    </dgm:pt>
    <dgm:pt modelId="{8F49430D-8B8B-449C-A549-4C79C27A8A02}" type="pres">
      <dgm:prSet presAssocID="{3F628507-2E5D-48D4-9CBA-0F2E63B0DCCD}" presName="ParentText" presStyleLbl="node1" presStyleIdx="3" presStyleCnt="5">
        <dgm:presLayoutVars>
          <dgm:chMax val="1"/>
          <dgm:chPref val="1"/>
          <dgm:bulletEnabled val="1"/>
        </dgm:presLayoutVars>
      </dgm:prSet>
      <dgm:spPr/>
    </dgm:pt>
    <dgm:pt modelId="{C9804E87-3675-4835-8CC7-2215A992C4D6}" type="pres">
      <dgm:prSet presAssocID="{3F628507-2E5D-48D4-9CBA-0F2E63B0DCCD}" presName="ChildText" presStyleLbl="revTx" presStyleIdx="3" presStyleCnt="5">
        <dgm:presLayoutVars>
          <dgm:chMax val="0"/>
          <dgm:chPref val="0"/>
          <dgm:bulletEnabled val="1"/>
        </dgm:presLayoutVars>
      </dgm:prSet>
      <dgm:spPr/>
    </dgm:pt>
    <dgm:pt modelId="{6F0B2712-445C-43E5-B8BB-3237D24559C0}" type="pres">
      <dgm:prSet presAssocID="{EBA40756-8CB7-48D1-B615-C921588982AB}" presName="sibTrans" presStyleCnt="0"/>
      <dgm:spPr/>
    </dgm:pt>
    <dgm:pt modelId="{FAEF5FF9-DD03-4C9A-941E-EB3B458479FA}" type="pres">
      <dgm:prSet presAssocID="{B16F2891-1255-4FC7-9A3B-152573A43B61}" presName="composite" presStyleCnt="0"/>
      <dgm:spPr/>
    </dgm:pt>
    <dgm:pt modelId="{1F552694-E86E-4BC3-842B-2611822889E7}" type="pres">
      <dgm:prSet presAssocID="{B16F2891-1255-4FC7-9A3B-152573A43B61}" presName="ParentText" presStyleLbl="node1" presStyleIdx="4" presStyleCnt="5">
        <dgm:presLayoutVars>
          <dgm:chMax val="1"/>
          <dgm:chPref val="1"/>
          <dgm:bulletEnabled val="1"/>
        </dgm:presLayoutVars>
      </dgm:prSet>
      <dgm:spPr/>
    </dgm:pt>
    <dgm:pt modelId="{87BF1C91-D19C-431E-B9EB-AC0EDAE6BBC7}" type="pres">
      <dgm:prSet presAssocID="{B16F2891-1255-4FC7-9A3B-152573A43B61}" presName="FinalChildText" presStyleLbl="revTx" presStyleIdx="4" presStyleCnt="5">
        <dgm:presLayoutVars>
          <dgm:chMax val="0"/>
          <dgm:chPref val="0"/>
          <dgm:bulletEnabled val="1"/>
        </dgm:presLayoutVars>
      </dgm:prSet>
      <dgm:spPr/>
    </dgm:pt>
  </dgm:ptLst>
  <dgm:cxnLst>
    <dgm:cxn modelId="{27452F05-AA98-4B55-9892-16A14E7EA6F9}" type="presOf" srcId="{A849D73D-E8C4-4892-9305-F321BDCE12AA}" destId="{78DF2FC3-130D-40F8-BAE1-E057691CA612}" srcOrd="0" destOrd="0" presId="urn:microsoft.com/office/officeart/2005/8/layout/StepDownProcess"/>
    <dgm:cxn modelId="{6C2BB407-9117-40F4-9546-3CF59705440D}" type="presOf" srcId="{D7E69862-3CC5-4D1C-8325-ECDFB08B8AF1}" destId="{87BF1C91-D19C-431E-B9EB-AC0EDAE6BBC7}" srcOrd="0" destOrd="0" presId="urn:microsoft.com/office/officeart/2005/8/layout/StepDownProcess"/>
    <dgm:cxn modelId="{A303C20E-D77D-4372-A366-13DE13626C35}" type="presOf" srcId="{06ADE3DA-DB19-42D0-8E52-8F3D1AB3CB5B}" destId="{534D2382-4857-4E2D-8A15-FB9DCD041333}" srcOrd="0" destOrd="0" presId="urn:microsoft.com/office/officeart/2005/8/layout/StepDownProcess"/>
    <dgm:cxn modelId="{0331FF12-6226-487D-8287-0D399C215FF1}" type="presOf" srcId="{F15B2073-0019-4095-A4E3-A7381C0779A9}" destId="{C9804E87-3675-4835-8CC7-2215A992C4D6}" srcOrd="0" destOrd="1" presId="urn:microsoft.com/office/officeart/2005/8/layout/StepDownProcess"/>
    <dgm:cxn modelId="{556C4D13-2149-4C6C-9F44-347DD2A0C44F}" srcId="{EB88D30E-4B09-42F4-BAF6-E4239B2D0019}" destId="{3F628507-2E5D-48D4-9CBA-0F2E63B0DCCD}" srcOrd="3" destOrd="0" parTransId="{C221E52D-46EF-4B17-AB7E-B7FDCE0C7893}" sibTransId="{EBA40756-8CB7-48D1-B615-C921588982AB}"/>
    <dgm:cxn modelId="{E2FEB935-B9D9-4D9D-B595-6783ED8F5DE7}" type="presOf" srcId="{EB88D30E-4B09-42F4-BAF6-E4239B2D0019}" destId="{C91E432E-4964-4EF1-BB1D-D94870F29EDC}" srcOrd="0" destOrd="0" presId="urn:microsoft.com/office/officeart/2005/8/layout/StepDownProcess"/>
    <dgm:cxn modelId="{15588437-4957-4B67-815C-ED6923E237D7}" srcId="{EB88D30E-4B09-42F4-BAF6-E4239B2D0019}" destId="{554C2357-5BC4-4554-BEDF-6C23266DD7CC}" srcOrd="2" destOrd="0" parTransId="{DC38537E-F518-45CB-B575-7B63B7441258}" sibTransId="{0FE63DCE-4C5B-4FDE-9669-F848C94595F5}"/>
    <dgm:cxn modelId="{FC62F138-C1D1-401A-A42E-448ABFF24469}" srcId="{3F628507-2E5D-48D4-9CBA-0F2E63B0DCCD}" destId="{32C40DD1-55B3-4E63-B2B5-DBAD5561CD89}" srcOrd="0" destOrd="0" parTransId="{307D6095-0877-40E2-9B09-946D107B959D}" sibTransId="{934D96CB-9633-496E-8790-9E56A78ED05F}"/>
    <dgm:cxn modelId="{E6126D3A-444F-4D91-BFA9-AE5A48902D86}" srcId="{06ADE3DA-DB19-42D0-8E52-8F3D1AB3CB5B}" destId="{A849D73D-E8C4-4892-9305-F321BDCE12AA}" srcOrd="0" destOrd="0" parTransId="{A8062640-E4EA-452C-9769-297AE312672D}" sibTransId="{05165EBC-3B40-42BF-822B-91767A1862C4}"/>
    <dgm:cxn modelId="{8BE5B841-BCC8-40E1-9A67-4C55A2B076E9}" srcId="{EB88D30E-4B09-42F4-BAF6-E4239B2D0019}" destId="{06ADE3DA-DB19-42D0-8E52-8F3D1AB3CB5B}" srcOrd="0" destOrd="0" parTransId="{CC48C672-C6ED-4886-9F9C-0558E30E53C6}" sibTransId="{189E11D6-072F-4061-9432-8E5A18B88E7B}"/>
    <dgm:cxn modelId="{BA012975-5DD8-480F-9C93-C1098D3AF60A}" srcId="{3F628507-2E5D-48D4-9CBA-0F2E63B0DCCD}" destId="{F15B2073-0019-4095-A4E3-A7381C0779A9}" srcOrd="1" destOrd="0" parTransId="{AF2048C4-2ACE-4095-9208-1C76C4597F73}" sibTransId="{D841CE23-A524-459F-B116-CC4016F89F21}"/>
    <dgm:cxn modelId="{6B310959-48C9-441E-850F-690CFE6A3FA1}" type="presOf" srcId="{32C40DD1-55B3-4E63-B2B5-DBAD5561CD89}" destId="{C9804E87-3675-4835-8CC7-2215A992C4D6}" srcOrd="0" destOrd="0" presId="urn:microsoft.com/office/officeart/2005/8/layout/StepDownProcess"/>
    <dgm:cxn modelId="{01AF5DAA-0386-4AD3-B0E7-13A26E0954C6}" srcId="{09D17645-FA01-4E30-AE3B-2795008A7500}" destId="{B18DDC9A-9CCC-452A-85E1-F5486E45460C}" srcOrd="0" destOrd="0" parTransId="{9357F101-D7BC-455D-A5F7-8F00AA7D7D37}" sibTransId="{E489D674-3E8B-41A5-986C-8BC67529B46B}"/>
    <dgm:cxn modelId="{288D83B3-EAE0-4EF3-A220-A8921100428F}" srcId="{EB88D30E-4B09-42F4-BAF6-E4239B2D0019}" destId="{09D17645-FA01-4E30-AE3B-2795008A7500}" srcOrd="1" destOrd="0" parTransId="{95077A60-08CE-4F13-BA2D-293DECEAFD80}" sibTransId="{4C99E8E9-49EB-4A36-BBFD-24C88C7A2CA1}"/>
    <dgm:cxn modelId="{45AEB0B8-E982-46A6-BF6A-1C3C40C11AB0}" type="presOf" srcId="{B18DDC9A-9CCC-452A-85E1-F5486E45460C}" destId="{0AFC470C-9340-47FC-B577-B155113C077F}" srcOrd="0" destOrd="0" presId="urn:microsoft.com/office/officeart/2005/8/layout/StepDownProcess"/>
    <dgm:cxn modelId="{1CE6CCCA-8309-479A-A901-7C9B9164D3F2}" type="presOf" srcId="{554C2357-5BC4-4554-BEDF-6C23266DD7CC}" destId="{60DE0EC7-C7FB-4B30-ABAD-281C2C167645}" srcOrd="0" destOrd="0" presId="urn:microsoft.com/office/officeart/2005/8/layout/StepDownProcess"/>
    <dgm:cxn modelId="{785FD3DB-D43D-4246-91EB-5871B6B8884F}" type="presOf" srcId="{09D17645-FA01-4E30-AE3B-2795008A7500}" destId="{386D3066-FEFA-44BE-A2B7-A68CAE6B0DAC}" srcOrd="0" destOrd="0" presId="urn:microsoft.com/office/officeart/2005/8/layout/StepDownProcess"/>
    <dgm:cxn modelId="{ECFD98DE-3AF4-4264-9415-5CBD0EAA0801}" srcId="{B16F2891-1255-4FC7-9A3B-152573A43B61}" destId="{D7E69862-3CC5-4D1C-8325-ECDFB08B8AF1}" srcOrd="0" destOrd="0" parTransId="{E15D7BD2-9418-4921-9571-00B26F6ABC84}" sibTransId="{7E6DD3BD-DDBD-447C-A9BA-A53B9198D0F5}"/>
    <dgm:cxn modelId="{B7D344DF-EC26-46C9-8CA8-D9E854621761}" type="presOf" srcId="{B16F2891-1255-4FC7-9A3B-152573A43B61}" destId="{1F552694-E86E-4BC3-842B-2611822889E7}" srcOrd="0" destOrd="0" presId="urn:microsoft.com/office/officeart/2005/8/layout/StepDownProcess"/>
    <dgm:cxn modelId="{7AAD7BF4-1F0D-4AC1-BAAE-FFA90C48204F}" srcId="{EB88D30E-4B09-42F4-BAF6-E4239B2D0019}" destId="{B16F2891-1255-4FC7-9A3B-152573A43B61}" srcOrd="4" destOrd="0" parTransId="{2D72609D-4E65-4DA4-840F-C95F898F6994}" sibTransId="{A6BEBAB8-76B8-4575-8152-F7C65314D8CB}"/>
    <dgm:cxn modelId="{5A9C4DF9-B9CA-47BC-9C14-7E7677F8B59B}" type="presOf" srcId="{9B32136C-41D7-4653-807A-D369D1E1EB5F}" destId="{411793DF-BDE2-4AD1-8ACC-79826240D673}" srcOrd="0" destOrd="0" presId="urn:microsoft.com/office/officeart/2005/8/layout/StepDownProcess"/>
    <dgm:cxn modelId="{CDD35CFD-CCF7-4909-948B-87DAACBDBC02}" srcId="{554C2357-5BC4-4554-BEDF-6C23266DD7CC}" destId="{9B32136C-41D7-4653-807A-D369D1E1EB5F}" srcOrd="0" destOrd="0" parTransId="{DE2534B3-9AD3-49C9-8492-1E680CE35651}" sibTransId="{F3A07BE9-1AB0-4C4C-B302-90F69EC34695}"/>
    <dgm:cxn modelId="{F2FF5EFD-36D8-4C22-A383-8C8D506E23F0}" type="presOf" srcId="{3F628507-2E5D-48D4-9CBA-0F2E63B0DCCD}" destId="{8F49430D-8B8B-449C-A549-4C79C27A8A02}" srcOrd="0" destOrd="0" presId="urn:microsoft.com/office/officeart/2005/8/layout/StepDownProcess"/>
    <dgm:cxn modelId="{99EAEAD1-6F10-4CBA-9C03-A0CEEE69F3D4}" type="presParOf" srcId="{C91E432E-4964-4EF1-BB1D-D94870F29EDC}" destId="{5E384C3C-773C-41C1-AD9F-49FF57DF36C7}" srcOrd="0" destOrd="0" presId="urn:microsoft.com/office/officeart/2005/8/layout/StepDownProcess"/>
    <dgm:cxn modelId="{9DBA094D-4758-46D5-B818-E708CE0A0053}" type="presParOf" srcId="{5E384C3C-773C-41C1-AD9F-49FF57DF36C7}" destId="{2783AF51-F781-4923-8763-C8909517D9C3}" srcOrd="0" destOrd="0" presId="urn:microsoft.com/office/officeart/2005/8/layout/StepDownProcess"/>
    <dgm:cxn modelId="{0B264E57-6C96-41A4-B101-6E15E27388A2}" type="presParOf" srcId="{5E384C3C-773C-41C1-AD9F-49FF57DF36C7}" destId="{534D2382-4857-4E2D-8A15-FB9DCD041333}" srcOrd="1" destOrd="0" presId="urn:microsoft.com/office/officeart/2005/8/layout/StepDownProcess"/>
    <dgm:cxn modelId="{E8C961C2-9B27-4FE6-ABA6-0FA25E476E9A}" type="presParOf" srcId="{5E384C3C-773C-41C1-AD9F-49FF57DF36C7}" destId="{78DF2FC3-130D-40F8-BAE1-E057691CA612}" srcOrd="2" destOrd="0" presId="urn:microsoft.com/office/officeart/2005/8/layout/StepDownProcess"/>
    <dgm:cxn modelId="{A645D89F-23F1-40D6-B256-AD4D7673E9B5}" type="presParOf" srcId="{C91E432E-4964-4EF1-BB1D-D94870F29EDC}" destId="{1B5A87EE-4871-4235-8586-FE1D337E9374}" srcOrd="1" destOrd="0" presId="urn:microsoft.com/office/officeart/2005/8/layout/StepDownProcess"/>
    <dgm:cxn modelId="{A7BAC85B-754E-4604-BEA6-097306FE26AD}" type="presParOf" srcId="{C91E432E-4964-4EF1-BB1D-D94870F29EDC}" destId="{1BF9C418-C8F3-446F-81B4-688C7DE39919}" srcOrd="2" destOrd="0" presId="urn:microsoft.com/office/officeart/2005/8/layout/StepDownProcess"/>
    <dgm:cxn modelId="{5FF7DA30-D24F-4FC8-8809-9F06B8F96E0D}" type="presParOf" srcId="{1BF9C418-C8F3-446F-81B4-688C7DE39919}" destId="{11FC5ED1-1FD0-4C3C-8DD2-685718BE8946}" srcOrd="0" destOrd="0" presId="urn:microsoft.com/office/officeart/2005/8/layout/StepDownProcess"/>
    <dgm:cxn modelId="{F9CE9BA8-5E53-4EED-9FC3-B415625301AA}" type="presParOf" srcId="{1BF9C418-C8F3-446F-81B4-688C7DE39919}" destId="{386D3066-FEFA-44BE-A2B7-A68CAE6B0DAC}" srcOrd="1" destOrd="0" presId="urn:microsoft.com/office/officeart/2005/8/layout/StepDownProcess"/>
    <dgm:cxn modelId="{FD884EED-7A81-43C7-AB99-8F927970ED64}" type="presParOf" srcId="{1BF9C418-C8F3-446F-81B4-688C7DE39919}" destId="{0AFC470C-9340-47FC-B577-B155113C077F}" srcOrd="2" destOrd="0" presId="urn:microsoft.com/office/officeart/2005/8/layout/StepDownProcess"/>
    <dgm:cxn modelId="{DB243A3A-80B7-47AC-8F2F-5A6747E763E5}" type="presParOf" srcId="{C91E432E-4964-4EF1-BB1D-D94870F29EDC}" destId="{E670C2CC-A704-4695-A754-77E6DF2F3FF0}" srcOrd="3" destOrd="0" presId="urn:microsoft.com/office/officeart/2005/8/layout/StepDownProcess"/>
    <dgm:cxn modelId="{D4BB25A9-B716-4B38-B460-A39C8C6EA66D}" type="presParOf" srcId="{C91E432E-4964-4EF1-BB1D-D94870F29EDC}" destId="{CF2E7C70-9E16-4B47-8729-1B1E2B7E1E36}" srcOrd="4" destOrd="0" presId="urn:microsoft.com/office/officeart/2005/8/layout/StepDownProcess"/>
    <dgm:cxn modelId="{A8655691-D152-4741-9E22-B0A9770C3E6C}" type="presParOf" srcId="{CF2E7C70-9E16-4B47-8729-1B1E2B7E1E36}" destId="{C64C3403-9415-49A8-99E0-260252F27BF3}" srcOrd="0" destOrd="0" presId="urn:microsoft.com/office/officeart/2005/8/layout/StepDownProcess"/>
    <dgm:cxn modelId="{B2BBCD4A-E1B2-4D4B-82FC-31E9FC644C46}" type="presParOf" srcId="{CF2E7C70-9E16-4B47-8729-1B1E2B7E1E36}" destId="{60DE0EC7-C7FB-4B30-ABAD-281C2C167645}" srcOrd="1" destOrd="0" presId="urn:microsoft.com/office/officeart/2005/8/layout/StepDownProcess"/>
    <dgm:cxn modelId="{12F31B76-6AA9-4F26-8C88-ACC724074BDA}" type="presParOf" srcId="{CF2E7C70-9E16-4B47-8729-1B1E2B7E1E36}" destId="{411793DF-BDE2-4AD1-8ACC-79826240D673}" srcOrd="2" destOrd="0" presId="urn:microsoft.com/office/officeart/2005/8/layout/StepDownProcess"/>
    <dgm:cxn modelId="{F4D37B81-48E2-4789-BB03-C7615DC042F5}" type="presParOf" srcId="{C91E432E-4964-4EF1-BB1D-D94870F29EDC}" destId="{2C7AB9E8-BD46-43CD-BB9C-91620DC58DB5}" srcOrd="5" destOrd="0" presId="urn:microsoft.com/office/officeart/2005/8/layout/StepDownProcess"/>
    <dgm:cxn modelId="{8BE508D1-1990-402D-9FBD-3B8EE34AF0EB}" type="presParOf" srcId="{C91E432E-4964-4EF1-BB1D-D94870F29EDC}" destId="{AE731E27-11BF-4E91-A12F-63EECE2B6A1E}" srcOrd="6" destOrd="0" presId="urn:microsoft.com/office/officeart/2005/8/layout/StepDownProcess"/>
    <dgm:cxn modelId="{D83976F4-A19A-4CF4-8D12-806019013468}" type="presParOf" srcId="{AE731E27-11BF-4E91-A12F-63EECE2B6A1E}" destId="{3EC808AB-B08B-46DE-9DBB-087E6FFF9BA5}" srcOrd="0" destOrd="0" presId="urn:microsoft.com/office/officeart/2005/8/layout/StepDownProcess"/>
    <dgm:cxn modelId="{E219220D-46CF-4591-87AD-391F49500253}" type="presParOf" srcId="{AE731E27-11BF-4E91-A12F-63EECE2B6A1E}" destId="{8F49430D-8B8B-449C-A549-4C79C27A8A02}" srcOrd="1" destOrd="0" presId="urn:microsoft.com/office/officeart/2005/8/layout/StepDownProcess"/>
    <dgm:cxn modelId="{E10ACC61-18A7-46FB-BCD6-C7360A887831}" type="presParOf" srcId="{AE731E27-11BF-4E91-A12F-63EECE2B6A1E}" destId="{C9804E87-3675-4835-8CC7-2215A992C4D6}" srcOrd="2" destOrd="0" presId="urn:microsoft.com/office/officeart/2005/8/layout/StepDownProcess"/>
    <dgm:cxn modelId="{0A5ECCD5-772F-4E22-B2F8-598635463FC6}" type="presParOf" srcId="{C91E432E-4964-4EF1-BB1D-D94870F29EDC}" destId="{6F0B2712-445C-43E5-B8BB-3237D24559C0}" srcOrd="7" destOrd="0" presId="urn:microsoft.com/office/officeart/2005/8/layout/StepDownProcess"/>
    <dgm:cxn modelId="{9E111D49-599F-4E39-99FB-1DA7AAC0D032}" type="presParOf" srcId="{C91E432E-4964-4EF1-BB1D-D94870F29EDC}" destId="{FAEF5FF9-DD03-4C9A-941E-EB3B458479FA}" srcOrd="8" destOrd="0" presId="urn:microsoft.com/office/officeart/2005/8/layout/StepDownProcess"/>
    <dgm:cxn modelId="{F39FB326-9BBF-49A8-B20C-5A426901BDE8}" type="presParOf" srcId="{FAEF5FF9-DD03-4C9A-941E-EB3B458479FA}" destId="{1F552694-E86E-4BC3-842B-2611822889E7}" srcOrd="0" destOrd="0" presId="urn:microsoft.com/office/officeart/2005/8/layout/StepDownProcess"/>
    <dgm:cxn modelId="{3B58F586-2704-4B54-94A3-5ABBCD4FBB0E}" type="presParOf" srcId="{FAEF5FF9-DD03-4C9A-941E-EB3B458479FA}" destId="{87BF1C91-D19C-431E-B9EB-AC0EDAE6BBC7}"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6F704-C5EC-47D2-BA9D-1A2A3E15D190}">
      <dsp:nvSpPr>
        <dsp:cNvPr id="0" name=""/>
        <dsp:cNvSpPr/>
      </dsp:nvSpPr>
      <dsp:spPr>
        <a:xfrm>
          <a:off x="3629338" y="1236"/>
          <a:ext cx="1804081" cy="7803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Remove Punctuations</a:t>
          </a:r>
          <a:endParaRPr lang="en-IN" sz="2000" kern="1200" dirty="0"/>
        </a:p>
      </dsp:txBody>
      <dsp:txXfrm>
        <a:off x="3667431" y="39329"/>
        <a:ext cx="1727895" cy="704157"/>
      </dsp:txXfrm>
    </dsp:sp>
    <dsp:sp modelId="{B7252A4A-E201-41B0-A080-94058CF94BBB}">
      <dsp:nvSpPr>
        <dsp:cNvPr id="0" name=""/>
        <dsp:cNvSpPr/>
      </dsp:nvSpPr>
      <dsp:spPr>
        <a:xfrm>
          <a:off x="2307897" y="393021"/>
          <a:ext cx="4454263" cy="4454263"/>
        </a:xfrm>
        <a:custGeom>
          <a:avLst/>
          <a:gdLst/>
          <a:ahLst/>
          <a:cxnLst/>
          <a:rect l="0" t="0" r="0" b="0"/>
          <a:pathLst>
            <a:path>
              <a:moveTo>
                <a:pt x="3133277" y="192674"/>
              </a:moveTo>
              <a:arcTo wR="2227131" hR="2227131" stAng="17640489" swAng="1291271"/>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520E6D-1030-436D-B65B-908D29EA14C8}">
      <dsp:nvSpPr>
        <dsp:cNvPr id="0" name=""/>
        <dsp:cNvSpPr/>
      </dsp:nvSpPr>
      <dsp:spPr>
        <a:xfrm>
          <a:off x="5509269" y="1066013"/>
          <a:ext cx="1847216" cy="7803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Convert to lowercase </a:t>
          </a:r>
          <a:endParaRPr lang="en-IN" sz="2000" kern="1200" dirty="0"/>
        </a:p>
      </dsp:txBody>
      <dsp:txXfrm>
        <a:off x="5547362" y="1104106"/>
        <a:ext cx="1771030" cy="704157"/>
      </dsp:txXfrm>
    </dsp:sp>
    <dsp:sp modelId="{2502E5AA-1540-4186-AEF3-4072866F8FB8}">
      <dsp:nvSpPr>
        <dsp:cNvPr id="0" name=""/>
        <dsp:cNvSpPr/>
      </dsp:nvSpPr>
      <dsp:spPr>
        <a:xfrm>
          <a:off x="2328963" y="451300"/>
          <a:ext cx="4454263" cy="4454263"/>
        </a:xfrm>
        <a:custGeom>
          <a:avLst/>
          <a:gdLst/>
          <a:ahLst/>
          <a:cxnLst/>
          <a:rect l="0" t="0" r="0" b="0"/>
          <a:pathLst>
            <a:path>
              <a:moveTo>
                <a:pt x="4295202" y="1400571"/>
              </a:moveTo>
              <a:arcTo wR="2227131" hR="2227131" stAng="20292872" swAng="901705"/>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4A099D-8273-4232-8C31-E743AF0E843B}">
      <dsp:nvSpPr>
        <dsp:cNvPr id="0" name=""/>
        <dsp:cNvSpPr/>
      </dsp:nvSpPr>
      <dsp:spPr>
        <a:xfrm>
          <a:off x="5935725" y="2422292"/>
          <a:ext cx="1665852" cy="7803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Remove Numbers </a:t>
          </a:r>
          <a:endParaRPr lang="en-IN" sz="2000" kern="1200" dirty="0"/>
        </a:p>
      </dsp:txBody>
      <dsp:txXfrm>
        <a:off x="5973818" y="2460385"/>
        <a:ext cx="1589666" cy="704157"/>
      </dsp:txXfrm>
    </dsp:sp>
    <dsp:sp modelId="{0F662B6D-CD70-4483-8A71-BE48F8ED19CE}">
      <dsp:nvSpPr>
        <dsp:cNvPr id="0" name=""/>
        <dsp:cNvSpPr/>
      </dsp:nvSpPr>
      <dsp:spPr>
        <a:xfrm>
          <a:off x="2287506" y="544912"/>
          <a:ext cx="4454263" cy="4454263"/>
        </a:xfrm>
        <a:custGeom>
          <a:avLst/>
          <a:gdLst/>
          <a:ahLst/>
          <a:cxnLst/>
          <a:rect l="0" t="0" r="0" b="0"/>
          <a:pathLst>
            <a:path>
              <a:moveTo>
                <a:pt x="4410473" y="2666604"/>
              </a:moveTo>
              <a:arcTo wR="2227131" hR="2227131" stAng="682840" swAng="1379702"/>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146B4E7-15D1-485D-95F9-C27F20D83C7F}">
      <dsp:nvSpPr>
        <dsp:cNvPr id="0" name=""/>
        <dsp:cNvSpPr/>
      </dsp:nvSpPr>
      <dsp:spPr>
        <a:xfrm>
          <a:off x="5040287" y="4036984"/>
          <a:ext cx="1838644" cy="7803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Remove Emojis</a:t>
          </a:r>
          <a:endParaRPr lang="en-IN" sz="2000" kern="1200" dirty="0"/>
        </a:p>
      </dsp:txBody>
      <dsp:txXfrm>
        <a:off x="5078380" y="4075077"/>
        <a:ext cx="1762458" cy="704157"/>
      </dsp:txXfrm>
    </dsp:sp>
    <dsp:sp modelId="{AD68D57E-EC4A-4203-92D8-BFE45760A550}">
      <dsp:nvSpPr>
        <dsp:cNvPr id="0" name=""/>
        <dsp:cNvSpPr/>
      </dsp:nvSpPr>
      <dsp:spPr>
        <a:xfrm>
          <a:off x="2474580" y="424569"/>
          <a:ext cx="4454263" cy="4454263"/>
        </a:xfrm>
        <a:custGeom>
          <a:avLst/>
          <a:gdLst/>
          <a:ahLst/>
          <a:cxnLst/>
          <a:rect l="0" t="0" r="0" b="0"/>
          <a:pathLst>
            <a:path>
              <a:moveTo>
                <a:pt x="2736568" y="4395216"/>
              </a:moveTo>
              <a:arcTo wR="2227131" hR="2227131" stAng="4606622" swAng="162535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B750AF-1530-490A-B180-4B6AC4C47B2E}">
      <dsp:nvSpPr>
        <dsp:cNvPr id="0" name=""/>
        <dsp:cNvSpPr/>
      </dsp:nvSpPr>
      <dsp:spPr>
        <a:xfrm>
          <a:off x="2452077" y="4084108"/>
          <a:ext cx="1705566" cy="7803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Remove Stop words </a:t>
          </a:r>
          <a:endParaRPr lang="en-IN" sz="2000" kern="1200" dirty="0"/>
        </a:p>
      </dsp:txBody>
      <dsp:txXfrm>
        <a:off x="2490170" y="4122201"/>
        <a:ext cx="1629380" cy="704157"/>
      </dsp:txXfrm>
    </dsp:sp>
    <dsp:sp modelId="{5D481F65-D65F-4238-A889-A033142C863C}">
      <dsp:nvSpPr>
        <dsp:cNvPr id="0" name=""/>
        <dsp:cNvSpPr/>
      </dsp:nvSpPr>
      <dsp:spPr>
        <a:xfrm>
          <a:off x="2315932" y="400733"/>
          <a:ext cx="4454263" cy="4454263"/>
        </a:xfrm>
        <a:custGeom>
          <a:avLst/>
          <a:gdLst/>
          <a:ahLst/>
          <a:cxnLst/>
          <a:rect l="0" t="0" r="0" b="0"/>
          <a:pathLst>
            <a:path>
              <a:moveTo>
                <a:pt x="535615" y="3675886"/>
              </a:moveTo>
              <a:arcTo wR="2227131" hR="2227131" stAng="8365231" swAng="150709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68072F-FA5C-4170-AB17-BC34984AE1AE}">
      <dsp:nvSpPr>
        <dsp:cNvPr id="0" name=""/>
        <dsp:cNvSpPr/>
      </dsp:nvSpPr>
      <dsp:spPr>
        <a:xfrm>
          <a:off x="1432859" y="2431719"/>
          <a:ext cx="1779050" cy="7803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Remove whitespaces </a:t>
          </a:r>
          <a:endParaRPr lang="en-IN" sz="1800" kern="1200" dirty="0"/>
        </a:p>
      </dsp:txBody>
      <dsp:txXfrm>
        <a:off x="1470952" y="2469812"/>
        <a:ext cx="1702864" cy="704157"/>
      </dsp:txXfrm>
    </dsp:sp>
    <dsp:sp modelId="{F000F3EC-0E3F-4226-8F5D-7B64640BFB5C}">
      <dsp:nvSpPr>
        <dsp:cNvPr id="0" name=""/>
        <dsp:cNvSpPr/>
      </dsp:nvSpPr>
      <dsp:spPr>
        <a:xfrm>
          <a:off x="2306862" y="454470"/>
          <a:ext cx="4454263" cy="4454263"/>
        </a:xfrm>
        <a:custGeom>
          <a:avLst/>
          <a:gdLst/>
          <a:ahLst/>
          <a:cxnLst/>
          <a:rect l="0" t="0" r="0" b="0"/>
          <a:pathLst>
            <a:path>
              <a:moveTo>
                <a:pt x="14760" y="1971148"/>
              </a:moveTo>
              <a:arcTo wR="2227131" hR="2227131" stAng="11196005" swAng="931798"/>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8E5151-18FC-4DE1-B872-521930000572}">
      <dsp:nvSpPr>
        <dsp:cNvPr id="0" name=""/>
        <dsp:cNvSpPr/>
      </dsp:nvSpPr>
      <dsp:spPr>
        <a:xfrm>
          <a:off x="1662694" y="1056591"/>
          <a:ext cx="2009779" cy="7803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Lemmatization </a:t>
          </a:r>
          <a:endParaRPr lang="en-IN" sz="1800" kern="1200" dirty="0"/>
        </a:p>
      </dsp:txBody>
      <dsp:txXfrm>
        <a:off x="1700787" y="1094684"/>
        <a:ext cx="1933593" cy="704157"/>
      </dsp:txXfrm>
    </dsp:sp>
    <dsp:sp modelId="{20A7DA81-3382-47A2-B1BC-D8E73BD66D87}">
      <dsp:nvSpPr>
        <dsp:cNvPr id="0" name=""/>
        <dsp:cNvSpPr/>
      </dsp:nvSpPr>
      <dsp:spPr>
        <a:xfrm>
          <a:off x="2369469" y="361247"/>
          <a:ext cx="4454263" cy="4454263"/>
        </a:xfrm>
        <a:custGeom>
          <a:avLst/>
          <a:gdLst/>
          <a:ahLst/>
          <a:cxnLst/>
          <a:rect l="0" t="0" r="0" b="0"/>
          <a:pathLst>
            <a:path>
              <a:moveTo>
                <a:pt x="615966" y="689516"/>
              </a:moveTo>
              <a:arcTo wR="2227131" hR="2227131" stAng="13419714" swAng="1223392"/>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3AF51-F781-4923-8763-C8909517D9C3}">
      <dsp:nvSpPr>
        <dsp:cNvPr id="0" name=""/>
        <dsp:cNvSpPr/>
      </dsp:nvSpPr>
      <dsp:spPr>
        <a:xfrm rot="5400000">
          <a:off x="1944801" y="910896"/>
          <a:ext cx="792739" cy="902506"/>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4D2382-4857-4E2D-8A15-FB9DCD041333}">
      <dsp:nvSpPr>
        <dsp:cNvPr id="0" name=""/>
        <dsp:cNvSpPr/>
      </dsp:nvSpPr>
      <dsp:spPr>
        <a:xfrm>
          <a:off x="1734773" y="32128"/>
          <a:ext cx="1334507" cy="93411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Cleaning </a:t>
          </a:r>
          <a:endParaRPr lang="en-IN" sz="1500" kern="1200" dirty="0"/>
        </a:p>
      </dsp:txBody>
      <dsp:txXfrm>
        <a:off x="1780381" y="77736"/>
        <a:ext cx="1243291" cy="842895"/>
      </dsp:txXfrm>
    </dsp:sp>
    <dsp:sp modelId="{78DF2FC3-130D-40F8-BAE1-E057691CA612}">
      <dsp:nvSpPr>
        <dsp:cNvPr id="0" name=""/>
        <dsp:cNvSpPr/>
      </dsp:nvSpPr>
      <dsp:spPr>
        <a:xfrm>
          <a:off x="3069281" y="121217"/>
          <a:ext cx="970593" cy="754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All the functions mentioned earlier</a:t>
          </a:r>
          <a:endParaRPr lang="en-IN" sz="1100" kern="1200" dirty="0"/>
        </a:p>
      </dsp:txBody>
      <dsp:txXfrm>
        <a:off x="3069281" y="121217"/>
        <a:ext cx="970593" cy="754990"/>
      </dsp:txXfrm>
    </dsp:sp>
    <dsp:sp modelId="{11FC5ED1-1FD0-4C3C-8DD2-685718BE8946}">
      <dsp:nvSpPr>
        <dsp:cNvPr id="0" name=""/>
        <dsp:cNvSpPr/>
      </dsp:nvSpPr>
      <dsp:spPr>
        <a:xfrm rot="5400000">
          <a:off x="3051250" y="1960212"/>
          <a:ext cx="792739" cy="902506"/>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6D3066-FEFA-44BE-A2B7-A68CAE6B0DAC}">
      <dsp:nvSpPr>
        <dsp:cNvPr id="0" name=""/>
        <dsp:cNvSpPr/>
      </dsp:nvSpPr>
      <dsp:spPr>
        <a:xfrm>
          <a:off x="2841222" y="1081444"/>
          <a:ext cx="1334507" cy="93411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Clustering</a:t>
          </a:r>
          <a:endParaRPr lang="en-IN" sz="1500" kern="1200" dirty="0"/>
        </a:p>
      </dsp:txBody>
      <dsp:txXfrm>
        <a:off x="2886830" y="1127052"/>
        <a:ext cx="1243291" cy="842895"/>
      </dsp:txXfrm>
    </dsp:sp>
    <dsp:sp modelId="{0AFC470C-9340-47FC-B577-B155113C077F}">
      <dsp:nvSpPr>
        <dsp:cNvPr id="0" name=""/>
        <dsp:cNvSpPr/>
      </dsp:nvSpPr>
      <dsp:spPr>
        <a:xfrm>
          <a:off x="4175729" y="1170533"/>
          <a:ext cx="970593" cy="754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Vectorize and Cluster using Word2vec</a:t>
          </a:r>
          <a:endParaRPr lang="en-IN" sz="1100" kern="1200" dirty="0"/>
        </a:p>
      </dsp:txBody>
      <dsp:txXfrm>
        <a:off x="4175729" y="1170533"/>
        <a:ext cx="970593" cy="754990"/>
      </dsp:txXfrm>
    </dsp:sp>
    <dsp:sp modelId="{C64C3403-9415-49A8-99E0-260252F27BF3}">
      <dsp:nvSpPr>
        <dsp:cNvPr id="0" name=""/>
        <dsp:cNvSpPr/>
      </dsp:nvSpPr>
      <dsp:spPr>
        <a:xfrm rot="5400000">
          <a:off x="4157698" y="3009528"/>
          <a:ext cx="792739" cy="902506"/>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DE0EC7-C7FB-4B30-ABAD-281C2C167645}">
      <dsp:nvSpPr>
        <dsp:cNvPr id="0" name=""/>
        <dsp:cNvSpPr/>
      </dsp:nvSpPr>
      <dsp:spPr>
        <a:xfrm>
          <a:off x="3947670" y="2130760"/>
          <a:ext cx="1334507" cy="93411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Topic Modelling</a:t>
          </a:r>
          <a:endParaRPr lang="en-IN" sz="1500" kern="1200" dirty="0"/>
        </a:p>
      </dsp:txBody>
      <dsp:txXfrm>
        <a:off x="3993278" y="2176368"/>
        <a:ext cx="1243291" cy="842895"/>
      </dsp:txXfrm>
    </dsp:sp>
    <dsp:sp modelId="{411793DF-BDE2-4AD1-8ACC-79826240D673}">
      <dsp:nvSpPr>
        <dsp:cNvPr id="0" name=""/>
        <dsp:cNvSpPr/>
      </dsp:nvSpPr>
      <dsp:spPr>
        <a:xfrm>
          <a:off x="5282177" y="2219849"/>
          <a:ext cx="970593" cy="754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Using Count vectorizer and TF-IDF</a:t>
          </a:r>
          <a:endParaRPr lang="en-IN" sz="1100" kern="1200" dirty="0"/>
        </a:p>
      </dsp:txBody>
      <dsp:txXfrm>
        <a:off x="5282177" y="2219849"/>
        <a:ext cx="970593" cy="754990"/>
      </dsp:txXfrm>
    </dsp:sp>
    <dsp:sp modelId="{3EC808AB-B08B-46DE-9DBB-087E6FFF9BA5}">
      <dsp:nvSpPr>
        <dsp:cNvPr id="0" name=""/>
        <dsp:cNvSpPr/>
      </dsp:nvSpPr>
      <dsp:spPr>
        <a:xfrm rot="5400000">
          <a:off x="5264146" y="4058844"/>
          <a:ext cx="792739" cy="902506"/>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49430D-8B8B-449C-A549-4C79C27A8A02}">
      <dsp:nvSpPr>
        <dsp:cNvPr id="0" name=""/>
        <dsp:cNvSpPr/>
      </dsp:nvSpPr>
      <dsp:spPr>
        <a:xfrm>
          <a:off x="5054118" y="3180076"/>
          <a:ext cx="1334507" cy="93411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Latent Semantic Analysis (LSA)</a:t>
          </a:r>
          <a:endParaRPr lang="en-IN" sz="1500" kern="1200" dirty="0"/>
        </a:p>
      </dsp:txBody>
      <dsp:txXfrm>
        <a:off x="5099726" y="3225684"/>
        <a:ext cx="1243291" cy="842895"/>
      </dsp:txXfrm>
    </dsp:sp>
    <dsp:sp modelId="{C9804E87-3675-4835-8CC7-2215A992C4D6}">
      <dsp:nvSpPr>
        <dsp:cNvPr id="0" name=""/>
        <dsp:cNvSpPr/>
      </dsp:nvSpPr>
      <dsp:spPr>
        <a:xfrm>
          <a:off x="6388626" y="3269165"/>
          <a:ext cx="970593" cy="754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IN" sz="1100" kern="1200" dirty="0"/>
            <a:t>LSA to reduce dimensionality</a:t>
          </a:r>
        </a:p>
        <a:p>
          <a:pPr marL="57150" lvl="1" indent="-57150" algn="l" defTabSz="488950">
            <a:lnSpc>
              <a:spcPct val="90000"/>
            </a:lnSpc>
            <a:spcBef>
              <a:spcPct val="0"/>
            </a:spcBef>
            <a:spcAft>
              <a:spcPct val="15000"/>
            </a:spcAft>
            <a:buChar char="•"/>
          </a:pPr>
          <a:r>
            <a:rPr lang="en-US" sz="1100" kern="1200" dirty="0"/>
            <a:t>Similar to SVD</a:t>
          </a:r>
          <a:endParaRPr lang="en-IN" sz="1100" kern="1200" dirty="0"/>
        </a:p>
      </dsp:txBody>
      <dsp:txXfrm>
        <a:off x="6388626" y="3269165"/>
        <a:ext cx="970593" cy="754990"/>
      </dsp:txXfrm>
    </dsp:sp>
    <dsp:sp modelId="{1F552694-E86E-4BC3-842B-2611822889E7}">
      <dsp:nvSpPr>
        <dsp:cNvPr id="0" name=""/>
        <dsp:cNvSpPr/>
      </dsp:nvSpPr>
      <dsp:spPr>
        <a:xfrm>
          <a:off x="6160567" y="4229392"/>
          <a:ext cx="1334507" cy="934111"/>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Nonnegative matrix Factorization </a:t>
          </a:r>
          <a:endParaRPr lang="en-IN" sz="1500" kern="1200" dirty="0"/>
        </a:p>
      </dsp:txBody>
      <dsp:txXfrm>
        <a:off x="6206175" y="4275000"/>
        <a:ext cx="1243291" cy="842895"/>
      </dsp:txXfrm>
    </dsp:sp>
    <dsp:sp modelId="{87BF1C91-D19C-431E-B9EB-AC0EDAE6BBC7}">
      <dsp:nvSpPr>
        <dsp:cNvPr id="0" name=""/>
        <dsp:cNvSpPr/>
      </dsp:nvSpPr>
      <dsp:spPr>
        <a:xfrm>
          <a:off x="7495074" y="4318481"/>
          <a:ext cx="970593" cy="754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Reduce dimensionality </a:t>
          </a:r>
          <a:endParaRPr lang="en-IN" sz="1100" kern="1200" dirty="0"/>
        </a:p>
      </dsp:txBody>
      <dsp:txXfrm>
        <a:off x="7495074" y="4318481"/>
        <a:ext cx="970593" cy="754990"/>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6000" dirty="0"/>
              <a:t>Match Making        WebApp</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77500" lnSpcReduction="20000"/>
          </a:bodyPr>
          <a:lstStyle/>
          <a:p>
            <a:r>
              <a:rPr lang="en-US" dirty="0"/>
              <a:t>Siddhant </a:t>
            </a:r>
            <a:r>
              <a:rPr lang="en-US" dirty="0" err="1"/>
              <a:t>Fulzele</a:t>
            </a:r>
            <a:endParaRPr lang="en-US" dirty="0"/>
          </a:p>
          <a:p>
            <a:r>
              <a:rPr lang="en-US" dirty="0"/>
              <a:t>Tejas Akadkar</a:t>
            </a:r>
          </a:p>
          <a:p>
            <a:r>
              <a:rPr lang="en-US" dirty="0"/>
              <a:t>Trupti </a:t>
            </a:r>
            <a:r>
              <a:rPr lang="en-US" dirty="0" err="1"/>
              <a:t>Kachare</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Data Pre Processing - NLP</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30D576-D89C-4BB0-8BFE-C7E1E9F43FC8}"/>
              </a:ext>
            </a:extLst>
          </p:cNvPr>
          <p:cNvSpPr txBox="1"/>
          <p:nvPr/>
        </p:nvSpPr>
        <p:spPr>
          <a:xfrm>
            <a:off x="1340528" y="1686757"/>
            <a:ext cx="10564427" cy="369332"/>
          </a:xfrm>
          <a:prstGeom prst="rect">
            <a:avLst/>
          </a:prstGeom>
          <a:noFill/>
        </p:spPr>
        <p:txBody>
          <a:bodyPr wrap="square" rtlCol="0">
            <a:spAutoFit/>
          </a:bodyPr>
          <a:lstStyle/>
          <a:p>
            <a:endParaRPr lang="en-IN" b="1" dirty="0"/>
          </a:p>
        </p:txBody>
      </p:sp>
      <p:graphicFrame>
        <p:nvGraphicFramePr>
          <p:cNvPr id="5" name="Diagram 4">
            <a:extLst>
              <a:ext uri="{FF2B5EF4-FFF2-40B4-BE49-F238E27FC236}">
                <a16:creationId xmlns:a16="http://schemas.microsoft.com/office/drawing/2014/main" id="{1783A2F9-1907-4CA0-8BF7-7836C51328A6}"/>
              </a:ext>
            </a:extLst>
          </p:cNvPr>
          <p:cNvGraphicFramePr/>
          <p:nvPr>
            <p:extLst>
              <p:ext uri="{D42A27DB-BD31-4B8C-83A1-F6EECF244321}">
                <p14:modId xmlns:p14="http://schemas.microsoft.com/office/powerpoint/2010/main" val="1432792679"/>
              </p:ext>
            </p:extLst>
          </p:nvPr>
        </p:nvGraphicFramePr>
        <p:xfrm>
          <a:off x="1938361" y="1242874"/>
          <a:ext cx="9006159" cy="5016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363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Data Pre Processing - NLP</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30D576-D89C-4BB0-8BFE-C7E1E9F43FC8}"/>
              </a:ext>
            </a:extLst>
          </p:cNvPr>
          <p:cNvSpPr txBox="1"/>
          <p:nvPr/>
        </p:nvSpPr>
        <p:spPr>
          <a:xfrm>
            <a:off x="1340528" y="1686757"/>
            <a:ext cx="10564427" cy="369332"/>
          </a:xfrm>
          <a:prstGeom prst="rect">
            <a:avLst/>
          </a:prstGeom>
          <a:noFill/>
        </p:spPr>
        <p:txBody>
          <a:bodyPr wrap="square" rtlCol="0">
            <a:spAutoFit/>
          </a:bodyPr>
          <a:lstStyle/>
          <a:p>
            <a:endParaRPr lang="en-IN" b="1" dirty="0"/>
          </a:p>
        </p:txBody>
      </p:sp>
      <p:graphicFrame>
        <p:nvGraphicFramePr>
          <p:cNvPr id="5" name="Diagram 4">
            <a:extLst>
              <a:ext uri="{FF2B5EF4-FFF2-40B4-BE49-F238E27FC236}">
                <a16:creationId xmlns:a16="http://schemas.microsoft.com/office/drawing/2014/main" id="{1A10F3AC-CC25-4149-B465-0B5625C155F4}"/>
              </a:ext>
            </a:extLst>
          </p:cNvPr>
          <p:cNvGraphicFramePr/>
          <p:nvPr>
            <p:extLst>
              <p:ext uri="{D42A27DB-BD31-4B8C-83A1-F6EECF244321}">
                <p14:modId xmlns:p14="http://schemas.microsoft.com/office/powerpoint/2010/main" val="2816558681"/>
              </p:ext>
            </p:extLst>
          </p:nvPr>
        </p:nvGraphicFramePr>
        <p:xfrm>
          <a:off x="1171853" y="1242874"/>
          <a:ext cx="10200442" cy="519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06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Data Pre Processing</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30D576-D89C-4BB0-8BFE-C7E1E9F43FC8}"/>
              </a:ext>
            </a:extLst>
          </p:cNvPr>
          <p:cNvSpPr txBox="1"/>
          <p:nvPr/>
        </p:nvSpPr>
        <p:spPr>
          <a:xfrm>
            <a:off x="1340528" y="1686757"/>
            <a:ext cx="10564427" cy="369332"/>
          </a:xfrm>
          <a:prstGeom prst="rect">
            <a:avLst/>
          </a:prstGeom>
          <a:noFill/>
        </p:spPr>
        <p:txBody>
          <a:bodyPr wrap="square" rtlCol="0">
            <a:spAutoFit/>
          </a:bodyPr>
          <a:lstStyle/>
          <a:p>
            <a:endParaRPr lang="en-IN" b="1" dirty="0"/>
          </a:p>
        </p:txBody>
      </p:sp>
      <p:pic>
        <p:nvPicPr>
          <p:cNvPr id="6" name="Picture 5">
            <a:extLst>
              <a:ext uri="{FF2B5EF4-FFF2-40B4-BE49-F238E27FC236}">
                <a16:creationId xmlns:a16="http://schemas.microsoft.com/office/drawing/2014/main" id="{858CF50F-8111-4A4D-B622-381507F8538A}"/>
              </a:ext>
            </a:extLst>
          </p:cNvPr>
          <p:cNvPicPr>
            <a:picLocks noChangeAspect="1"/>
          </p:cNvPicPr>
          <p:nvPr/>
        </p:nvPicPr>
        <p:blipFill>
          <a:blip r:embed="rId2"/>
          <a:stretch>
            <a:fillRect/>
          </a:stretch>
        </p:blipFill>
        <p:spPr>
          <a:xfrm>
            <a:off x="1832967" y="1838103"/>
            <a:ext cx="8526065" cy="3181794"/>
          </a:xfrm>
          <a:prstGeom prst="rect">
            <a:avLst/>
          </a:prstGeom>
        </p:spPr>
      </p:pic>
    </p:spTree>
    <p:extLst>
      <p:ext uri="{BB962C8B-B14F-4D97-AF65-F5344CB8AC3E}">
        <p14:creationId xmlns:p14="http://schemas.microsoft.com/office/powerpoint/2010/main" val="23855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Model Building (Clustering)</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30D576-D89C-4BB0-8BFE-C7E1E9F43FC8}"/>
              </a:ext>
            </a:extLst>
          </p:cNvPr>
          <p:cNvSpPr txBox="1"/>
          <p:nvPr/>
        </p:nvSpPr>
        <p:spPr>
          <a:xfrm>
            <a:off x="1340528" y="1686757"/>
            <a:ext cx="10564427" cy="369332"/>
          </a:xfrm>
          <a:prstGeom prst="rect">
            <a:avLst/>
          </a:prstGeom>
          <a:noFill/>
        </p:spPr>
        <p:txBody>
          <a:bodyPr wrap="square" rtlCol="0">
            <a:spAutoFit/>
          </a:bodyPr>
          <a:lstStyle/>
          <a:p>
            <a:endParaRPr lang="en-IN" b="1" dirty="0"/>
          </a:p>
        </p:txBody>
      </p:sp>
      <p:pic>
        <p:nvPicPr>
          <p:cNvPr id="7" name="Picture 6" descr="Chart, line chart&#10;&#10;Description automatically generated">
            <a:extLst>
              <a:ext uri="{FF2B5EF4-FFF2-40B4-BE49-F238E27FC236}">
                <a16:creationId xmlns:a16="http://schemas.microsoft.com/office/drawing/2014/main" id="{6C3C17ED-0FA1-4E3F-9358-74DA1C5F96DC}"/>
              </a:ext>
            </a:extLst>
          </p:cNvPr>
          <p:cNvPicPr/>
          <p:nvPr/>
        </p:nvPicPr>
        <p:blipFill>
          <a:blip r:embed="rId2">
            <a:extLst>
              <a:ext uri="{28A0092B-C50C-407E-A947-70E740481C1C}">
                <a14:useLocalDpi xmlns:a14="http://schemas.microsoft.com/office/drawing/2010/main" val="0"/>
              </a:ext>
            </a:extLst>
          </a:blip>
          <a:stretch>
            <a:fillRect/>
          </a:stretch>
        </p:blipFill>
        <p:spPr>
          <a:xfrm>
            <a:off x="1097279" y="1347815"/>
            <a:ext cx="4787705" cy="3885608"/>
          </a:xfrm>
          <a:prstGeom prst="rect">
            <a:avLst/>
          </a:prstGeom>
        </p:spPr>
      </p:pic>
      <p:pic>
        <p:nvPicPr>
          <p:cNvPr id="8" name="Picture 7" descr="Chart, line chart&#10;&#10;Description automatically generated">
            <a:extLst>
              <a:ext uri="{FF2B5EF4-FFF2-40B4-BE49-F238E27FC236}">
                <a16:creationId xmlns:a16="http://schemas.microsoft.com/office/drawing/2014/main" id="{8A12030C-D6F5-49D3-AAED-AFC72097AC78}"/>
              </a:ext>
            </a:extLst>
          </p:cNvPr>
          <p:cNvPicPr/>
          <p:nvPr/>
        </p:nvPicPr>
        <p:blipFill>
          <a:blip r:embed="rId3"/>
          <a:stretch>
            <a:fillRect/>
          </a:stretch>
        </p:blipFill>
        <p:spPr>
          <a:xfrm>
            <a:off x="6307018" y="1409995"/>
            <a:ext cx="5244062" cy="3823428"/>
          </a:xfrm>
          <a:prstGeom prst="rect">
            <a:avLst/>
          </a:prstGeom>
        </p:spPr>
      </p:pic>
      <p:sp>
        <p:nvSpPr>
          <p:cNvPr id="5" name="TextBox 4">
            <a:extLst>
              <a:ext uri="{FF2B5EF4-FFF2-40B4-BE49-F238E27FC236}">
                <a16:creationId xmlns:a16="http://schemas.microsoft.com/office/drawing/2014/main" id="{C987A953-9EEE-4C1E-8371-991716D77D37}"/>
              </a:ext>
            </a:extLst>
          </p:cNvPr>
          <p:cNvSpPr txBox="1"/>
          <p:nvPr/>
        </p:nvSpPr>
        <p:spPr>
          <a:xfrm>
            <a:off x="2028092" y="5580185"/>
            <a:ext cx="2919046" cy="369332"/>
          </a:xfrm>
          <a:prstGeom prst="rect">
            <a:avLst/>
          </a:prstGeom>
          <a:noFill/>
        </p:spPr>
        <p:txBody>
          <a:bodyPr wrap="square" rtlCol="0">
            <a:spAutoFit/>
          </a:bodyPr>
          <a:lstStyle/>
          <a:p>
            <a:pPr lvl="3"/>
            <a:r>
              <a:rPr lang="en-IN" b="1" dirty="0"/>
              <a:t>WCSS</a:t>
            </a:r>
          </a:p>
        </p:txBody>
      </p:sp>
      <p:sp>
        <p:nvSpPr>
          <p:cNvPr id="12" name="TextBox 11">
            <a:extLst>
              <a:ext uri="{FF2B5EF4-FFF2-40B4-BE49-F238E27FC236}">
                <a16:creationId xmlns:a16="http://schemas.microsoft.com/office/drawing/2014/main" id="{DB281706-12D7-4A03-9ECA-555F0BE5E250}"/>
              </a:ext>
            </a:extLst>
          </p:cNvPr>
          <p:cNvSpPr txBox="1"/>
          <p:nvPr/>
        </p:nvSpPr>
        <p:spPr>
          <a:xfrm>
            <a:off x="6858000" y="5580185"/>
            <a:ext cx="3458308" cy="369332"/>
          </a:xfrm>
          <a:prstGeom prst="rect">
            <a:avLst/>
          </a:prstGeom>
          <a:noFill/>
        </p:spPr>
        <p:txBody>
          <a:bodyPr wrap="square" rtlCol="0">
            <a:spAutoFit/>
          </a:bodyPr>
          <a:lstStyle/>
          <a:p>
            <a:pPr lvl="3"/>
            <a:r>
              <a:rPr lang="en-IN" b="1" dirty="0"/>
              <a:t>Silhouette Score</a:t>
            </a:r>
          </a:p>
        </p:txBody>
      </p:sp>
    </p:spTree>
    <p:extLst>
      <p:ext uri="{BB962C8B-B14F-4D97-AF65-F5344CB8AC3E}">
        <p14:creationId xmlns:p14="http://schemas.microsoft.com/office/powerpoint/2010/main" val="262359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Model Building (Clustering)</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30D576-D89C-4BB0-8BFE-C7E1E9F43FC8}"/>
              </a:ext>
            </a:extLst>
          </p:cNvPr>
          <p:cNvSpPr txBox="1"/>
          <p:nvPr/>
        </p:nvSpPr>
        <p:spPr>
          <a:xfrm>
            <a:off x="1340528" y="1686757"/>
            <a:ext cx="10564427" cy="369332"/>
          </a:xfrm>
          <a:prstGeom prst="rect">
            <a:avLst/>
          </a:prstGeom>
          <a:noFill/>
        </p:spPr>
        <p:txBody>
          <a:bodyPr wrap="square" rtlCol="0">
            <a:spAutoFit/>
          </a:bodyPr>
          <a:lstStyle/>
          <a:p>
            <a:endParaRPr lang="en-IN" b="1" dirty="0"/>
          </a:p>
        </p:txBody>
      </p:sp>
      <p:pic>
        <p:nvPicPr>
          <p:cNvPr id="9" name="Picture 8" descr="Chart&#10;&#10;Description automatically generated">
            <a:extLst>
              <a:ext uri="{FF2B5EF4-FFF2-40B4-BE49-F238E27FC236}">
                <a16:creationId xmlns:a16="http://schemas.microsoft.com/office/drawing/2014/main" id="{279E65E9-0224-42BE-B7BF-8556EEDB57F1}"/>
              </a:ext>
            </a:extLst>
          </p:cNvPr>
          <p:cNvPicPr/>
          <p:nvPr/>
        </p:nvPicPr>
        <p:blipFill>
          <a:blip r:embed="rId2"/>
          <a:stretch>
            <a:fillRect/>
          </a:stretch>
        </p:blipFill>
        <p:spPr>
          <a:xfrm>
            <a:off x="1171852" y="1489199"/>
            <a:ext cx="4924148" cy="3682044"/>
          </a:xfrm>
          <a:prstGeom prst="rect">
            <a:avLst/>
          </a:prstGeom>
        </p:spPr>
      </p:pic>
      <p:pic>
        <p:nvPicPr>
          <p:cNvPr id="10" name="Picture 9" descr="Chart&#10;&#10;Description automatically generated">
            <a:extLst>
              <a:ext uri="{FF2B5EF4-FFF2-40B4-BE49-F238E27FC236}">
                <a16:creationId xmlns:a16="http://schemas.microsoft.com/office/drawing/2014/main" id="{0C0CE3E1-2187-4EC4-A000-38D7A865AC8B}"/>
              </a:ext>
            </a:extLst>
          </p:cNvPr>
          <p:cNvPicPr/>
          <p:nvPr/>
        </p:nvPicPr>
        <p:blipFill>
          <a:blip r:embed="rId3"/>
          <a:stretch>
            <a:fillRect/>
          </a:stretch>
        </p:blipFill>
        <p:spPr>
          <a:xfrm>
            <a:off x="6622741" y="1418870"/>
            <a:ext cx="4924148" cy="3891683"/>
          </a:xfrm>
          <a:prstGeom prst="rect">
            <a:avLst/>
          </a:prstGeom>
        </p:spPr>
      </p:pic>
      <p:sp>
        <p:nvSpPr>
          <p:cNvPr id="12" name="TextBox 11">
            <a:extLst>
              <a:ext uri="{FF2B5EF4-FFF2-40B4-BE49-F238E27FC236}">
                <a16:creationId xmlns:a16="http://schemas.microsoft.com/office/drawing/2014/main" id="{257CBF8A-A425-4A61-BD33-6E6D60E07951}"/>
              </a:ext>
            </a:extLst>
          </p:cNvPr>
          <p:cNvSpPr txBox="1"/>
          <p:nvPr/>
        </p:nvSpPr>
        <p:spPr>
          <a:xfrm>
            <a:off x="2028091" y="5580185"/>
            <a:ext cx="3622431" cy="369332"/>
          </a:xfrm>
          <a:prstGeom prst="rect">
            <a:avLst/>
          </a:prstGeom>
          <a:noFill/>
        </p:spPr>
        <p:txBody>
          <a:bodyPr wrap="square" rtlCol="0">
            <a:spAutoFit/>
          </a:bodyPr>
          <a:lstStyle/>
          <a:p>
            <a:pPr lvl="3"/>
            <a:r>
              <a:rPr lang="en-IN" b="1" dirty="0"/>
              <a:t>Silhouette Score</a:t>
            </a:r>
          </a:p>
        </p:txBody>
      </p:sp>
      <p:sp>
        <p:nvSpPr>
          <p:cNvPr id="13" name="TextBox 12">
            <a:extLst>
              <a:ext uri="{FF2B5EF4-FFF2-40B4-BE49-F238E27FC236}">
                <a16:creationId xmlns:a16="http://schemas.microsoft.com/office/drawing/2014/main" id="{80D0CE34-0FD5-42CE-968F-FBF1D9B72BAE}"/>
              </a:ext>
            </a:extLst>
          </p:cNvPr>
          <p:cNvSpPr txBox="1"/>
          <p:nvPr/>
        </p:nvSpPr>
        <p:spPr>
          <a:xfrm>
            <a:off x="6893168" y="5625770"/>
            <a:ext cx="3622431" cy="369332"/>
          </a:xfrm>
          <a:prstGeom prst="rect">
            <a:avLst/>
          </a:prstGeom>
          <a:noFill/>
        </p:spPr>
        <p:txBody>
          <a:bodyPr wrap="square" rtlCol="0">
            <a:spAutoFit/>
          </a:bodyPr>
          <a:lstStyle/>
          <a:p>
            <a:pPr lvl="3"/>
            <a:r>
              <a:rPr lang="en-IN" b="1" dirty="0"/>
              <a:t>Silhouette Score</a:t>
            </a:r>
          </a:p>
        </p:txBody>
      </p:sp>
    </p:spTree>
    <p:extLst>
      <p:ext uri="{BB962C8B-B14F-4D97-AF65-F5344CB8AC3E}">
        <p14:creationId xmlns:p14="http://schemas.microsoft.com/office/powerpoint/2010/main" val="89305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Model Building (Classification)</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30D576-D89C-4BB0-8BFE-C7E1E9F43FC8}"/>
              </a:ext>
            </a:extLst>
          </p:cNvPr>
          <p:cNvSpPr txBox="1"/>
          <p:nvPr/>
        </p:nvSpPr>
        <p:spPr>
          <a:xfrm>
            <a:off x="1340528" y="1686757"/>
            <a:ext cx="10564427" cy="369332"/>
          </a:xfrm>
          <a:prstGeom prst="rect">
            <a:avLst/>
          </a:prstGeom>
          <a:noFill/>
        </p:spPr>
        <p:txBody>
          <a:bodyPr wrap="square" rtlCol="0">
            <a:spAutoFit/>
          </a:bodyPr>
          <a:lstStyle/>
          <a:p>
            <a:endParaRPr lang="en-IN" b="1" dirty="0"/>
          </a:p>
        </p:txBody>
      </p:sp>
      <p:pic>
        <p:nvPicPr>
          <p:cNvPr id="7" name="Picture 6" descr="A picture containing calendar&#10;&#10;Description automatically generated">
            <a:extLst>
              <a:ext uri="{FF2B5EF4-FFF2-40B4-BE49-F238E27FC236}">
                <a16:creationId xmlns:a16="http://schemas.microsoft.com/office/drawing/2014/main" id="{AFE4C3D6-1F3D-4C51-8198-F1830E2C9829}"/>
              </a:ext>
            </a:extLst>
          </p:cNvPr>
          <p:cNvPicPr/>
          <p:nvPr/>
        </p:nvPicPr>
        <p:blipFill>
          <a:blip r:embed="rId2"/>
          <a:stretch>
            <a:fillRect/>
          </a:stretch>
        </p:blipFill>
        <p:spPr>
          <a:xfrm>
            <a:off x="3470030" y="1784412"/>
            <a:ext cx="4994031" cy="2539503"/>
          </a:xfrm>
          <a:prstGeom prst="rect">
            <a:avLst/>
          </a:prstGeom>
        </p:spPr>
      </p:pic>
      <p:sp>
        <p:nvSpPr>
          <p:cNvPr id="5" name="TextBox 4">
            <a:extLst>
              <a:ext uri="{FF2B5EF4-FFF2-40B4-BE49-F238E27FC236}">
                <a16:creationId xmlns:a16="http://schemas.microsoft.com/office/drawing/2014/main" id="{CA17C673-A856-4DA7-A8FC-97449490ADC8}"/>
              </a:ext>
            </a:extLst>
          </p:cNvPr>
          <p:cNvSpPr txBox="1"/>
          <p:nvPr/>
        </p:nvSpPr>
        <p:spPr>
          <a:xfrm>
            <a:off x="3470030" y="4542637"/>
            <a:ext cx="7678616" cy="369332"/>
          </a:xfrm>
          <a:prstGeom prst="rect">
            <a:avLst/>
          </a:prstGeom>
          <a:noFill/>
        </p:spPr>
        <p:txBody>
          <a:bodyPr wrap="square" rtlCol="0">
            <a:spAutoFit/>
          </a:bodyPr>
          <a:lstStyle/>
          <a:p>
            <a:r>
              <a:rPr lang="en-US" sz="1800" b="1" spc="-5" dirty="0">
                <a:solidFill>
                  <a:srgbClr val="292929"/>
                </a:solidFill>
                <a:effectLst/>
                <a:ea typeface="Calibri" panose="020F0502020204030204" pitchFamily="34" charset="0"/>
              </a:rPr>
              <a:t>confusion matrix of logistic model’s output on test split</a:t>
            </a:r>
            <a:endParaRPr lang="en-IN" b="1" dirty="0"/>
          </a:p>
        </p:txBody>
      </p:sp>
    </p:spTree>
    <p:extLst>
      <p:ext uri="{BB962C8B-B14F-4D97-AF65-F5344CB8AC3E}">
        <p14:creationId xmlns:p14="http://schemas.microsoft.com/office/powerpoint/2010/main" val="215947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Data Flow</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Diagram&#10;&#10;Description automatically generated">
            <a:extLst>
              <a:ext uri="{FF2B5EF4-FFF2-40B4-BE49-F238E27FC236}">
                <a16:creationId xmlns:a16="http://schemas.microsoft.com/office/drawing/2014/main" id="{7D6B1254-2D0F-429C-A009-EB5E72C54D9B}"/>
              </a:ext>
            </a:extLst>
          </p:cNvPr>
          <p:cNvPicPr>
            <a:picLocks noChangeAspect="1"/>
          </p:cNvPicPr>
          <p:nvPr/>
        </p:nvPicPr>
        <p:blipFill>
          <a:blip r:embed="rId2"/>
          <a:stretch>
            <a:fillRect/>
          </a:stretch>
        </p:blipFill>
        <p:spPr>
          <a:xfrm>
            <a:off x="1171853" y="1308641"/>
            <a:ext cx="10171931" cy="3680609"/>
          </a:xfrm>
          <a:prstGeom prst="rect">
            <a:avLst/>
          </a:prstGeom>
        </p:spPr>
      </p:pic>
    </p:spTree>
    <p:extLst>
      <p:ext uri="{BB962C8B-B14F-4D97-AF65-F5344CB8AC3E}">
        <p14:creationId xmlns:p14="http://schemas.microsoft.com/office/powerpoint/2010/main" val="330934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Data Flow</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Diagram&#10;&#10;Description automatically generated">
            <a:extLst>
              <a:ext uri="{FF2B5EF4-FFF2-40B4-BE49-F238E27FC236}">
                <a16:creationId xmlns:a16="http://schemas.microsoft.com/office/drawing/2014/main" id="{CF49CECB-A68E-4D44-8742-F2E4326495F3}"/>
              </a:ext>
            </a:extLst>
          </p:cNvPr>
          <p:cNvPicPr>
            <a:picLocks noChangeAspect="1"/>
          </p:cNvPicPr>
          <p:nvPr/>
        </p:nvPicPr>
        <p:blipFill>
          <a:blip r:embed="rId2"/>
          <a:stretch>
            <a:fillRect/>
          </a:stretch>
        </p:blipFill>
        <p:spPr>
          <a:xfrm>
            <a:off x="1171853" y="1450625"/>
            <a:ext cx="10120358" cy="4009142"/>
          </a:xfrm>
          <a:prstGeom prst="rect">
            <a:avLst/>
          </a:prstGeom>
        </p:spPr>
      </p:pic>
    </p:spTree>
    <p:extLst>
      <p:ext uri="{BB962C8B-B14F-4D97-AF65-F5344CB8AC3E}">
        <p14:creationId xmlns:p14="http://schemas.microsoft.com/office/powerpoint/2010/main" val="29800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Live Demo</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30D576-D89C-4BB0-8BFE-C7E1E9F43FC8}"/>
              </a:ext>
            </a:extLst>
          </p:cNvPr>
          <p:cNvSpPr txBox="1"/>
          <p:nvPr/>
        </p:nvSpPr>
        <p:spPr>
          <a:xfrm>
            <a:off x="1097280" y="1438182"/>
            <a:ext cx="10564427" cy="369332"/>
          </a:xfrm>
          <a:prstGeom prst="rect">
            <a:avLst/>
          </a:prstGeom>
          <a:noFill/>
        </p:spPr>
        <p:txBody>
          <a:bodyPr wrap="square" rtlCol="0">
            <a:spAutoFit/>
          </a:bodyPr>
          <a:lstStyle/>
          <a:p>
            <a:r>
              <a:rPr lang="en-IN" dirty="0"/>
              <a:t>Live Demo of Deployed ML model and UI created Using Flask Framework</a:t>
            </a:r>
            <a:endParaRPr lang="en-IN" b="1" dirty="0"/>
          </a:p>
        </p:txBody>
      </p:sp>
    </p:spTree>
    <p:extLst>
      <p:ext uri="{BB962C8B-B14F-4D97-AF65-F5344CB8AC3E}">
        <p14:creationId xmlns:p14="http://schemas.microsoft.com/office/powerpoint/2010/main" val="286491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endParaRPr lang="en-IN" dirty="0"/>
          </a:p>
        </p:txBody>
      </p:sp>
      <p:sp>
        <p:nvSpPr>
          <p:cNvPr id="3" name="TextBox 2">
            <a:extLst>
              <a:ext uri="{FF2B5EF4-FFF2-40B4-BE49-F238E27FC236}">
                <a16:creationId xmlns:a16="http://schemas.microsoft.com/office/drawing/2014/main" id="{6F30D576-D89C-4BB0-8BFE-C7E1E9F43FC8}"/>
              </a:ext>
            </a:extLst>
          </p:cNvPr>
          <p:cNvSpPr txBox="1"/>
          <p:nvPr/>
        </p:nvSpPr>
        <p:spPr>
          <a:xfrm>
            <a:off x="692458" y="2459114"/>
            <a:ext cx="10564427" cy="830997"/>
          </a:xfrm>
          <a:prstGeom prst="rect">
            <a:avLst/>
          </a:prstGeom>
          <a:noFill/>
        </p:spPr>
        <p:txBody>
          <a:bodyPr wrap="square" rtlCol="0">
            <a:spAutoFit/>
          </a:bodyPr>
          <a:lstStyle/>
          <a:p>
            <a:r>
              <a:rPr lang="en-IN" dirty="0"/>
              <a:t>				</a:t>
            </a:r>
            <a:r>
              <a:rPr lang="en-IN" sz="4800" b="1" dirty="0"/>
              <a:t>Thank You..!!</a:t>
            </a:r>
            <a:endParaRPr lang="en-IN" b="1" dirty="0"/>
          </a:p>
        </p:txBody>
      </p:sp>
    </p:spTree>
    <p:extLst>
      <p:ext uri="{BB962C8B-B14F-4D97-AF65-F5344CB8AC3E}">
        <p14:creationId xmlns:p14="http://schemas.microsoft.com/office/powerpoint/2010/main" val="124308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Problem Statement</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28F3420-8C5E-45EC-8636-A36220B0C367}"/>
              </a:ext>
            </a:extLst>
          </p:cNvPr>
          <p:cNvSpPr txBox="1"/>
          <p:nvPr/>
        </p:nvSpPr>
        <p:spPr>
          <a:xfrm>
            <a:off x="1171852" y="1526959"/>
            <a:ext cx="10200443" cy="923330"/>
          </a:xfrm>
          <a:prstGeom prst="rect">
            <a:avLst/>
          </a:prstGeom>
          <a:noFill/>
        </p:spPr>
        <p:txBody>
          <a:bodyPr wrap="square" rtlCol="0">
            <a:spAutoFit/>
          </a:bodyPr>
          <a:lstStyle/>
          <a:p>
            <a:r>
              <a:rPr lang="en-US" sz="1800" b="1" i="0" u="none" strike="noStrike" dirty="0">
                <a:solidFill>
                  <a:srgbClr val="292929"/>
                </a:solidFill>
                <a:effectLst/>
              </a:rPr>
              <a:t>Dating apps have been beneficial for many people who have fallen in love through those apps. But many people have bad experience regarding the matches on the app etc. So, using machine learning we can enhance the dating app experience.</a:t>
            </a:r>
            <a:endParaRPr lang="en-IN" b="1" dirty="0"/>
          </a:p>
        </p:txBody>
      </p:sp>
      <p:sp>
        <p:nvSpPr>
          <p:cNvPr id="6" name="Rectangle: Rounded Corners 5">
            <a:extLst>
              <a:ext uri="{FF2B5EF4-FFF2-40B4-BE49-F238E27FC236}">
                <a16:creationId xmlns:a16="http://schemas.microsoft.com/office/drawing/2014/main" id="{A4F55E59-BA25-4D7C-90B1-FC2EF7DF09B9}"/>
              </a:ext>
            </a:extLst>
          </p:cNvPr>
          <p:cNvSpPr/>
          <p:nvPr/>
        </p:nvSpPr>
        <p:spPr>
          <a:xfrm>
            <a:off x="1349405" y="3484382"/>
            <a:ext cx="2618912"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Match</a:t>
            </a:r>
            <a:endParaRPr lang="en-IN" b="1" dirty="0">
              <a:solidFill>
                <a:schemeClr val="tx1"/>
              </a:solidFill>
            </a:endParaRPr>
          </a:p>
        </p:txBody>
      </p:sp>
      <p:sp>
        <p:nvSpPr>
          <p:cNvPr id="7" name="Rectangle: Rounded Corners 6">
            <a:extLst>
              <a:ext uri="{FF2B5EF4-FFF2-40B4-BE49-F238E27FC236}">
                <a16:creationId xmlns:a16="http://schemas.microsoft.com/office/drawing/2014/main" id="{665A4426-10AE-43DF-9675-6576B2C3B7EE}"/>
              </a:ext>
            </a:extLst>
          </p:cNvPr>
          <p:cNvSpPr/>
          <p:nvPr/>
        </p:nvSpPr>
        <p:spPr>
          <a:xfrm>
            <a:off x="8435265" y="3484382"/>
            <a:ext cx="2618912"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Date</a:t>
            </a:r>
            <a:endParaRPr lang="en-IN" sz="2400" dirty="0"/>
          </a:p>
        </p:txBody>
      </p:sp>
      <p:sp>
        <p:nvSpPr>
          <p:cNvPr id="8" name="Rectangle: Rounded Corners 7">
            <a:extLst>
              <a:ext uri="{FF2B5EF4-FFF2-40B4-BE49-F238E27FC236}">
                <a16:creationId xmlns:a16="http://schemas.microsoft.com/office/drawing/2014/main" id="{0B011B02-0654-4283-A361-1ECDE4DEB282}"/>
              </a:ext>
            </a:extLst>
          </p:cNvPr>
          <p:cNvSpPr/>
          <p:nvPr/>
        </p:nvSpPr>
        <p:spPr>
          <a:xfrm>
            <a:off x="4892335" y="3484382"/>
            <a:ext cx="2618912"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Chat</a:t>
            </a:r>
            <a:endParaRPr lang="en-IN" sz="2400" dirty="0"/>
          </a:p>
        </p:txBody>
      </p:sp>
      <p:sp>
        <p:nvSpPr>
          <p:cNvPr id="9" name="Arrow: Right 8">
            <a:extLst>
              <a:ext uri="{FF2B5EF4-FFF2-40B4-BE49-F238E27FC236}">
                <a16:creationId xmlns:a16="http://schemas.microsoft.com/office/drawing/2014/main" id="{2FD0D0C0-3B62-404B-BFC1-B73EACDC7C26}"/>
              </a:ext>
            </a:extLst>
          </p:cNvPr>
          <p:cNvSpPr/>
          <p:nvPr/>
        </p:nvSpPr>
        <p:spPr>
          <a:xfrm>
            <a:off x="4065973" y="3861786"/>
            <a:ext cx="763479" cy="20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32B34F9F-AB4B-4BAC-8AC2-B9D8861B12FF}"/>
              </a:ext>
            </a:extLst>
          </p:cNvPr>
          <p:cNvSpPr/>
          <p:nvPr/>
        </p:nvSpPr>
        <p:spPr>
          <a:xfrm>
            <a:off x="7591516" y="3843953"/>
            <a:ext cx="763479" cy="20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466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Solution</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28F3420-8C5E-45EC-8636-A36220B0C367}"/>
              </a:ext>
            </a:extLst>
          </p:cNvPr>
          <p:cNvSpPr txBox="1"/>
          <p:nvPr/>
        </p:nvSpPr>
        <p:spPr>
          <a:xfrm>
            <a:off x="1171852" y="1526959"/>
            <a:ext cx="10200443" cy="646331"/>
          </a:xfrm>
          <a:prstGeom prst="rect">
            <a:avLst/>
          </a:prstGeom>
          <a:noFill/>
        </p:spPr>
        <p:txBody>
          <a:bodyPr wrap="square" rtlCol="0">
            <a:spAutoFit/>
          </a:bodyPr>
          <a:lstStyle/>
          <a:p>
            <a:r>
              <a:rPr lang="en-US" sz="1800" b="1" i="0" u="none" strike="noStrike" dirty="0">
                <a:solidFill>
                  <a:srgbClr val="292929"/>
                </a:solidFill>
                <a:effectLst/>
              </a:rPr>
              <a:t>One of th</a:t>
            </a:r>
            <a:r>
              <a:rPr lang="en-US" b="1" dirty="0">
                <a:solidFill>
                  <a:srgbClr val="292929"/>
                </a:solidFill>
              </a:rPr>
              <a:t>e solution to this is – showing random user profiles as recommendations.</a:t>
            </a:r>
          </a:p>
          <a:p>
            <a:r>
              <a:rPr lang="en-US" b="1" dirty="0">
                <a:solidFill>
                  <a:srgbClr val="292929"/>
                </a:solidFill>
              </a:rPr>
              <a:t>Else, better and our approach is to show recommendations based on Machine Learning.</a:t>
            </a:r>
            <a:endParaRPr lang="en-IN" b="1" dirty="0"/>
          </a:p>
        </p:txBody>
      </p:sp>
      <p:sp>
        <p:nvSpPr>
          <p:cNvPr id="6" name="Rectangle: Rounded Corners 5">
            <a:extLst>
              <a:ext uri="{FF2B5EF4-FFF2-40B4-BE49-F238E27FC236}">
                <a16:creationId xmlns:a16="http://schemas.microsoft.com/office/drawing/2014/main" id="{A4F55E59-BA25-4D7C-90B1-FC2EF7DF09B9}"/>
              </a:ext>
            </a:extLst>
          </p:cNvPr>
          <p:cNvSpPr/>
          <p:nvPr/>
        </p:nvSpPr>
        <p:spPr>
          <a:xfrm>
            <a:off x="1242872" y="2967335"/>
            <a:ext cx="2618912"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Random Recommendations</a:t>
            </a:r>
            <a:endParaRPr lang="en-IN" b="1" dirty="0">
              <a:solidFill>
                <a:schemeClr val="tx1"/>
              </a:solidFill>
            </a:endParaRPr>
          </a:p>
        </p:txBody>
      </p:sp>
      <p:sp>
        <p:nvSpPr>
          <p:cNvPr id="8" name="Rectangle: Rounded Corners 7">
            <a:extLst>
              <a:ext uri="{FF2B5EF4-FFF2-40B4-BE49-F238E27FC236}">
                <a16:creationId xmlns:a16="http://schemas.microsoft.com/office/drawing/2014/main" id="{0B011B02-0654-4283-A361-1ECDE4DEB282}"/>
              </a:ext>
            </a:extLst>
          </p:cNvPr>
          <p:cNvSpPr/>
          <p:nvPr/>
        </p:nvSpPr>
        <p:spPr>
          <a:xfrm>
            <a:off x="1242872" y="4684710"/>
            <a:ext cx="2618912"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AI Based Recommendations</a:t>
            </a:r>
            <a:endParaRPr lang="en-IN" sz="2400" dirty="0"/>
          </a:p>
        </p:txBody>
      </p:sp>
      <p:pic>
        <p:nvPicPr>
          <p:cNvPr id="9" name="Graphic 8" descr="Checkmark with solid fill">
            <a:extLst>
              <a:ext uri="{FF2B5EF4-FFF2-40B4-BE49-F238E27FC236}">
                <a16:creationId xmlns:a16="http://schemas.microsoft.com/office/drawing/2014/main" id="{76928E7D-0303-48F5-94CB-D6B164218D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1600" y="4605291"/>
            <a:ext cx="914400" cy="914400"/>
          </a:xfrm>
          <a:prstGeom prst="rect">
            <a:avLst/>
          </a:prstGeom>
        </p:spPr>
      </p:pic>
      <p:pic>
        <p:nvPicPr>
          <p:cNvPr id="11" name="Graphic 10" descr="Close with solid fill">
            <a:extLst>
              <a:ext uri="{FF2B5EF4-FFF2-40B4-BE49-F238E27FC236}">
                <a16:creationId xmlns:a16="http://schemas.microsoft.com/office/drawing/2014/main" id="{61BFB0C6-4615-4A49-B697-FF72164454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0" y="2934096"/>
            <a:ext cx="914400" cy="914400"/>
          </a:xfrm>
          <a:prstGeom prst="rect">
            <a:avLst/>
          </a:prstGeom>
        </p:spPr>
      </p:pic>
    </p:spTree>
    <p:extLst>
      <p:ext uri="{BB962C8B-B14F-4D97-AF65-F5344CB8AC3E}">
        <p14:creationId xmlns:p14="http://schemas.microsoft.com/office/powerpoint/2010/main" val="150856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Data Description</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28F3420-8C5E-45EC-8636-A36220B0C367}"/>
              </a:ext>
            </a:extLst>
          </p:cNvPr>
          <p:cNvSpPr txBox="1"/>
          <p:nvPr/>
        </p:nvSpPr>
        <p:spPr>
          <a:xfrm>
            <a:off x="1097280" y="1306015"/>
            <a:ext cx="10200443"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For this project ,data of </a:t>
            </a:r>
            <a:r>
              <a:rPr lang="en-IN" b="1" dirty="0" err="1"/>
              <a:t>OkCupid</a:t>
            </a:r>
            <a:r>
              <a:rPr lang="en-IN" b="1" dirty="0"/>
              <a:t> (An online dating app) has been used.</a:t>
            </a:r>
          </a:p>
          <a:p>
            <a:pPr marL="285750" indent="-285750">
              <a:buFont typeface="Arial" panose="020B0604020202020204" pitchFamily="34" charset="0"/>
              <a:buChar char="•"/>
            </a:pPr>
            <a:r>
              <a:rPr lang="en-IN" b="1" dirty="0"/>
              <a:t>Data contains records of 2001 users of this dating app.</a:t>
            </a:r>
          </a:p>
          <a:p>
            <a:pPr marL="285750" indent="-285750">
              <a:buFont typeface="Arial" panose="020B0604020202020204" pitchFamily="34" charset="0"/>
              <a:buChar char="•"/>
            </a:pPr>
            <a:r>
              <a:rPr lang="en-US" b="1" dirty="0"/>
              <a:t>The dataset consists of parameters such as </a:t>
            </a:r>
            <a:r>
              <a:rPr lang="en-US" b="1" i="1" u="sng" dirty="0"/>
              <a:t>age</a:t>
            </a:r>
            <a:r>
              <a:rPr lang="en-US" b="1" u="sng" dirty="0"/>
              <a:t>, </a:t>
            </a:r>
            <a:r>
              <a:rPr lang="en-US" b="1" i="1" u="sng" dirty="0"/>
              <a:t>sex</a:t>
            </a:r>
            <a:r>
              <a:rPr lang="en-US" b="1" u="sng" dirty="0"/>
              <a:t>, </a:t>
            </a:r>
            <a:r>
              <a:rPr lang="en-US" b="1" i="1" u="sng" dirty="0"/>
              <a:t>orientation</a:t>
            </a:r>
            <a:r>
              <a:rPr lang="en-US" b="1" u="sng" dirty="0"/>
              <a:t>, their </a:t>
            </a:r>
            <a:r>
              <a:rPr lang="en-US" b="1" i="1" u="sng" dirty="0"/>
              <a:t>interests</a:t>
            </a:r>
            <a:r>
              <a:rPr lang="en-US" b="1" u="sng" dirty="0"/>
              <a:t> and </a:t>
            </a:r>
            <a:r>
              <a:rPr lang="en-US" b="1" i="1" u="sng" dirty="0"/>
              <a:t>preferences</a:t>
            </a:r>
            <a:r>
              <a:rPr lang="en-US" b="1" dirty="0"/>
              <a:t>, and so on.</a:t>
            </a:r>
            <a:endParaRPr lang="en-IN" b="1" dirty="0"/>
          </a:p>
        </p:txBody>
      </p:sp>
    </p:spTree>
    <p:extLst>
      <p:ext uri="{BB962C8B-B14F-4D97-AF65-F5344CB8AC3E}">
        <p14:creationId xmlns:p14="http://schemas.microsoft.com/office/powerpoint/2010/main" val="7675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Data Description</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01C19E7-CABC-4535-8275-B70795C9D1B6}"/>
              </a:ext>
            </a:extLst>
          </p:cNvPr>
          <p:cNvSpPr txBox="1"/>
          <p:nvPr/>
        </p:nvSpPr>
        <p:spPr>
          <a:xfrm>
            <a:off x="1113322" y="1312608"/>
            <a:ext cx="10200443" cy="5355312"/>
          </a:xfrm>
          <a:prstGeom prst="rect">
            <a:avLst/>
          </a:prstGeom>
          <a:noFill/>
        </p:spPr>
        <p:txBody>
          <a:bodyPr wrap="square" rtlCol="0">
            <a:spAutoFit/>
          </a:bodyPr>
          <a:lstStyle/>
          <a:p>
            <a:pPr marL="285750" indent="-285750">
              <a:buFont typeface="Arial" panose="020B0604020202020204" pitchFamily="34" charset="0"/>
              <a:buChar char="•"/>
            </a:pPr>
            <a:r>
              <a:rPr lang="en-IN" b="1" u="sng" dirty="0"/>
              <a:t>Data Contains Following Columns</a:t>
            </a:r>
          </a:p>
          <a:p>
            <a:endParaRPr lang="en-IN" b="1" dirty="0"/>
          </a:p>
          <a:p>
            <a:pPr marL="342900" indent="-342900">
              <a:buFont typeface="+mj-lt"/>
              <a:buAutoNum type="arabicPeriod"/>
            </a:pPr>
            <a:r>
              <a:rPr lang="en-IN" b="1" dirty="0"/>
              <a:t>User ID					17. Bio</a:t>
            </a:r>
          </a:p>
          <a:p>
            <a:pPr marL="342900" indent="-342900">
              <a:buFont typeface="+mj-lt"/>
              <a:buAutoNum type="arabicPeriod"/>
            </a:pPr>
            <a:r>
              <a:rPr lang="en-IN" b="1" dirty="0"/>
              <a:t>Username					18. Interest</a:t>
            </a:r>
          </a:p>
          <a:p>
            <a:pPr marL="342900" indent="-342900">
              <a:buFont typeface="+mj-lt"/>
              <a:buAutoNum type="arabicPeriod"/>
            </a:pPr>
            <a:r>
              <a:rPr lang="en-IN" b="1" dirty="0"/>
              <a:t>Age						19. Location Preference</a:t>
            </a:r>
          </a:p>
          <a:p>
            <a:pPr marL="342900" indent="-342900">
              <a:buFont typeface="+mj-lt"/>
              <a:buAutoNum type="arabicPeriod"/>
            </a:pPr>
            <a:r>
              <a:rPr lang="en-IN" b="1" dirty="0"/>
              <a:t>Sex</a:t>
            </a:r>
          </a:p>
          <a:p>
            <a:pPr marL="342900" indent="-342900">
              <a:buFont typeface="+mj-lt"/>
              <a:buAutoNum type="arabicPeriod"/>
            </a:pPr>
            <a:r>
              <a:rPr lang="en-IN" b="1" dirty="0"/>
              <a:t>Orientation</a:t>
            </a:r>
          </a:p>
          <a:p>
            <a:pPr marL="342900" indent="-342900">
              <a:buFont typeface="+mj-lt"/>
              <a:buAutoNum type="arabicPeriod"/>
            </a:pPr>
            <a:r>
              <a:rPr lang="en-IN" b="1" dirty="0"/>
              <a:t>Status</a:t>
            </a:r>
          </a:p>
          <a:p>
            <a:pPr marL="342900" indent="-342900">
              <a:buFont typeface="+mj-lt"/>
              <a:buAutoNum type="arabicPeriod"/>
            </a:pPr>
            <a:r>
              <a:rPr lang="en-IN" b="1" dirty="0"/>
              <a:t>Drinks</a:t>
            </a:r>
          </a:p>
          <a:p>
            <a:pPr marL="342900" indent="-342900">
              <a:buFont typeface="+mj-lt"/>
              <a:buAutoNum type="arabicPeriod"/>
            </a:pPr>
            <a:r>
              <a:rPr lang="en-IN" b="1" dirty="0"/>
              <a:t>Drugs</a:t>
            </a:r>
          </a:p>
          <a:p>
            <a:pPr marL="342900" indent="-342900">
              <a:buFont typeface="+mj-lt"/>
              <a:buAutoNum type="arabicPeriod"/>
            </a:pPr>
            <a:r>
              <a:rPr lang="en-IN" b="1" dirty="0"/>
              <a:t>Height</a:t>
            </a:r>
          </a:p>
          <a:p>
            <a:pPr marL="342900" indent="-342900">
              <a:buFont typeface="+mj-lt"/>
              <a:buAutoNum type="arabicPeriod"/>
            </a:pPr>
            <a:r>
              <a:rPr lang="en-IN" b="1" dirty="0"/>
              <a:t>Job</a:t>
            </a:r>
          </a:p>
          <a:p>
            <a:pPr marL="342900" indent="-342900">
              <a:buFont typeface="+mj-lt"/>
              <a:buAutoNum type="arabicPeriod"/>
            </a:pPr>
            <a:r>
              <a:rPr lang="en-IN" b="1" dirty="0"/>
              <a:t>Location</a:t>
            </a:r>
          </a:p>
          <a:p>
            <a:pPr marL="342900" indent="-342900">
              <a:buFont typeface="+mj-lt"/>
              <a:buAutoNum type="arabicPeriod"/>
            </a:pPr>
            <a:r>
              <a:rPr lang="en-IN" b="1" dirty="0"/>
              <a:t>Pets</a:t>
            </a:r>
          </a:p>
          <a:p>
            <a:pPr marL="342900" indent="-342900">
              <a:buFont typeface="+mj-lt"/>
              <a:buAutoNum type="arabicPeriod"/>
            </a:pPr>
            <a:r>
              <a:rPr lang="en-IN" b="1" dirty="0"/>
              <a:t>Smokes</a:t>
            </a:r>
          </a:p>
          <a:p>
            <a:pPr marL="342900" indent="-342900">
              <a:buFont typeface="+mj-lt"/>
              <a:buAutoNum type="arabicPeriod"/>
            </a:pPr>
            <a:r>
              <a:rPr lang="en-IN" b="1" dirty="0"/>
              <a:t>Body Profile</a:t>
            </a:r>
          </a:p>
          <a:p>
            <a:pPr marL="342900" indent="-342900">
              <a:buFont typeface="+mj-lt"/>
              <a:buAutoNum type="arabicPeriod"/>
            </a:pPr>
            <a:r>
              <a:rPr lang="en-IN" b="1" dirty="0"/>
              <a:t>Education Level</a:t>
            </a:r>
          </a:p>
          <a:p>
            <a:pPr marL="342900" indent="-342900">
              <a:buFont typeface="+mj-lt"/>
              <a:buAutoNum type="arabicPeriod"/>
            </a:pPr>
            <a:r>
              <a:rPr lang="en-IN" b="1" dirty="0"/>
              <a:t>Dropped Out</a:t>
            </a:r>
          </a:p>
          <a:p>
            <a:pPr marL="342900" indent="-342900">
              <a:buFont typeface="+mj-lt"/>
              <a:buAutoNum type="arabicPeriod"/>
            </a:pPr>
            <a:endParaRPr lang="en-IN" b="1" dirty="0"/>
          </a:p>
        </p:txBody>
      </p:sp>
    </p:spTree>
    <p:extLst>
      <p:ext uri="{BB962C8B-B14F-4D97-AF65-F5344CB8AC3E}">
        <p14:creationId xmlns:p14="http://schemas.microsoft.com/office/powerpoint/2010/main" val="24934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Dashboard</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Chart, histogram&#10;&#10;Description automatically generated">
            <a:extLst>
              <a:ext uri="{FF2B5EF4-FFF2-40B4-BE49-F238E27FC236}">
                <a16:creationId xmlns:a16="http://schemas.microsoft.com/office/drawing/2014/main" id="{46A28A0E-2379-461D-A0A7-888A91854667}"/>
              </a:ext>
            </a:extLst>
          </p:cNvPr>
          <p:cNvPicPr>
            <a:picLocks noChangeAspect="1"/>
          </p:cNvPicPr>
          <p:nvPr/>
        </p:nvPicPr>
        <p:blipFill>
          <a:blip r:embed="rId2"/>
          <a:stretch>
            <a:fillRect/>
          </a:stretch>
        </p:blipFill>
        <p:spPr>
          <a:xfrm>
            <a:off x="1655975" y="1242874"/>
            <a:ext cx="8880050" cy="5007097"/>
          </a:xfrm>
          <a:prstGeom prst="rect">
            <a:avLst/>
          </a:prstGeom>
          <a:ln w="9525">
            <a:solidFill>
              <a:schemeClr val="tx1"/>
            </a:solidFill>
          </a:ln>
        </p:spPr>
      </p:pic>
    </p:spTree>
    <p:extLst>
      <p:ext uri="{BB962C8B-B14F-4D97-AF65-F5344CB8AC3E}">
        <p14:creationId xmlns:p14="http://schemas.microsoft.com/office/powerpoint/2010/main" val="125626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Dashboard</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46A28A0E-2379-461D-A0A7-888A91854667}"/>
              </a:ext>
            </a:extLst>
          </p:cNvPr>
          <p:cNvPicPr>
            <a:picLocks noChangeAspect="1"/>
          </p:cNvPicPr>
          <p:nvPr/>
        </p:nvPicPr>
        <p:blipFill>
          <a:blip r:embed="rId2"/>
          <a:srcRect/>
          <a:stretch/>
        </p:blipFill>
        <p:spPr>
          <a:xfrm>
            <a:off x="1655975" y="1327062"/>
            <a:ext cx="8880050" cy="4838721"/>
          </a:xfrm>
          <a:prstGeom prst="rect">
            <a:avLst/>
          </a:prstGeom>
          <a:ln w="9525">
            <a:solidFill>
              <a:schemeClr val="tx1"/>
            </a:solidFill>
          </a:ln>
        </p:spPr>
      </p:pic>
    </p:spTree>
    <p:extLst>
      <p:ext uri="{BB962C8B-B14F-4D97-AF65-F5344CB8AC3E}">
        <p14:creationId xmlns:p14="http://schemas.microsoft.com/office/powerpoint/2010/main" val="264245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Data Pre Processing</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30D576-D89C-4BB0-8BFE-C7E1E9F43FC8}"/>
              </a:ext>
            </a:extLst>
          </p:cNvPr>
          <p:cNvSpPr txBox="1"/>
          <p:nvPr/>
        </p:nvSpPr>
        <p:spPr>
          <a:xfrm>
            <a:off x="1340528" y="1686757"/>
            <a:ext cx="10564427" cy="369332"/>
          </a:xfrm>
          <a:prstGeom prst="rect">
            <a:avLst/>
          </a:prstGeom>
          <a:noFill/>
        </p:spPr>
        <p:txBody>
          <a:bodyPr wrap="square" rtlCol="0">
            <a:spAutoFit/>
          </a:bodyPr>
          <a:lstStyle/>
          <a:p>
            <a:endParaRPr lang="en-IN" b="1" dirty="0"/>
          </a:p>
        </p:txBody>
      </p:sp>
      <p:pic>
        <p:nvPicPr>
          <p:cNvPr id="6" name="Picture 5">
            <a:extLst>
              <a:ext uri="{FF2B5EF4-FFF2-40B4-BE49-F238E27FC236}">
                <a16:creationId xmlns:a16="http://schemas.microsoft.com/office/drawing/2014/main" id="{3EDB6EFA-F071-4204-A9ED-1232709595F0}"/>
              </a:ext>
            </a:extLst>
          </p:cNvPr>
          <p:cNvPicPr>
            <a:picLocks noChangeAspect="1"/>
          </p:cNvPicPr>
          <p:nvPr/>
        </p:nvPicPr>
        <p:blipFill>
          <a:blip r:embed="rId2"/>
          <a:stretch>
            <a:fillRect/>
          </a:stretch>
        </p:blipFill>
        <p:spPr>
          <a:xfrm>
            <a:off x="6622741" y="1242874"/>
            <a:ext cx="5048955" cy="3572374"/>
          </a:xfrm>
          <a:prstGeom prst="rect">
            <a:avLst/>
          </a:prstGeom>
        </p:spPr>
      </p:pic>
      <p:pic>
        <p:nvPicPr>
          <p:cNvPr id="8" name="Picture 7">
            <a:extLst>
              <a:ext uri="{FF2B5EF4-FFF2-40B4-BE49-F238E27FC236}">
                <a16:creationId xmlns:a16="http://schemas.microsoft.com/office/drawing/2014/main" id="{3FC7E209-849A-4C56-B526-F42A3FB785D7}"/>
              </a:ext>
            </a:extLst>
          </p:cNvPr>
          <p:cNvPicPr>
            <a:picLocks noChangeAspect="1"/>
          </p:cNvPicPr>
          <p:nvPr/>
        </p:nvPicPr>
        <p:blipFill>
          <a:blip r:embed="rId3"/>
          <a:stretch>
            <a:fillRect/>
          </a:stretch>
        </p:blipFill>
        <p:spPr>
          <a:xfrm>
            <a:off x="1036320" y="1208745"/>
            <a:ext cx="4791744" cy="3762900"/>
          </a:xfrm>
          <a:prstGeom prst="rect">
            <a:avLst/>
          </a:prstGeom>
        </p:spPr>
      </p:pic>
      <p:sp>
        <p:nvSpPr>
          <p:cNvPr id="13" name="TextBox 12">
            <a:extLst>
              <a:ext uri="{FF2B5EF4-FFF2-40B4-BE49-F238E27FC236}">
                <a16:creationId xmlns:a16="http://schemas.microsoft.com/office/drawing/2014/main" id="{D3A1EFB6-B891-4954-9A4B-E31DCAAC7CE5}"/>
              </a:ext>
            </a:extLst>
          </p:cNvPr>
          <p:cNvSpPr txBox="1"/>
          <p:nvPr/>
        </p:nvSpPr>
        <p:spPr>
          <a:xfrm>
            <a:off x="2145323" y="5545015"/>
            <a:ext cx="2719754" cy="369332"/>
          </a:xfrm>
          <a:prstGeom prst="rect">
            <a:avLst/>
          </a:prstGeom>
          <a:noFill/>
        </p:spPr>
        <p:txBody>
          <a:bodyPr wrap="square" rtlCol="0">
            <a:spAutoFit/>
          </a:bodyPr>
          <a:lstStyle/>
          <a:p>
            <a:r>
              <a:rPr lang="en-IN" b="1" dirty="0"/>
              <a:t>	Before</a:t>
            </a:r>
          </a:p>
        </p:txBody>
      </p:sp>
      <p:sp>
        <p:nvSpPr>
          <p:cNvPr id="14" name="TextBox 13">
            <a:extLst>
              <a:ext uri="{FF2B5EF4-FFF2-40B4-BE49-F238E27FC236}">
                <a16:creationId xmlns:a16="http://schemas.microsoft.com/office/drawing/2014/main" id="{4C9F7179-B2E8-4260-B5EB-FA667DD8D951}"/>
              </a:ext>
            </a:extLst>
          </p:cNvPr>
          <p:cNvSpPr txBox="1"/>
          <p:nvPr/>
        </p:nvSpPr>
        <p:spPr>
          <a:xfrm>
            <a:off x="7690338" y="5545015"/>
            <a:ext cx="2719754" cy="369332"/>
          </a:xfrm>
          <a:prstGeom prst="rect">
            <a:avLst/>
          </a:prstGeom>
          <a:noFill/>
        </p:spPr>
        <p:txBody>
          <a:bodyPr wrap="square" rtlCol="0">
            <a:spAutoFit/>
          </a:bodyPr>
          <a:lstStyle/>
          <a:p>
            <a:r>
              <a:rPr lang="en-IN" b="1" dirty="0"/>
              <a:t>	After</a:t>
            </a:r>
          </a:p>
        </p:txBody>
      </p:sp>
    </p:spTree>
    <p:extLst>
      <p:ext uri="{BB962C8B-B14F-4D97-AF65-F5344CB8AC3E}">
        <p14:creationId xmlns:p14="http://schemas.microsoft.com/office/powerpoint/2010/main" val="302784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2B7B-8FC7-48B5-BE83-D092347F91E2}"/>
              </a:ext>
            </a:extLst>
          </p:cNvPr>
          <p:cNvSpPr txBox="1">
            <a:spLocks/>
          </p:cNvSpPr>
          <p:nvPr/>
        </p:nvSpPr>
        <p:spPr>
          <a:xfrm>
            <a:off x="1097280" y="286603"/>
            <a:ext cx="10058400" cy="956271"/>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IN" dirty="0"/>
              <a:t>Data Pre Processing</a:t>
            </a:r>
          </a:p>
        </p:txBody>
      </p:sp>
      <p:sp>
        <p:nvSpPr>
          <p:cNvPr id="4" name="Rectangle 3">
            <a:extLst>
              <a:ext uri="{FF2B5EF4-FFF2-40B4-BE49-F238E27FC236}">
                <a16:creationId xmlns:a16="http://schemas.microsoft.com/office/drawing/2014/main" id="{EF0955F2-1B01-4546-96BD-ED3C9E2CEBA9}"/>
              </a:ext>
            </a:extLst>
          </p:cNvPr>
          <p:cNvSpPr/>
          <p:nvPr/>
        </p:nvSpPr>
        <p:spPr>
          <a:xfrm>
            <a:off x="1171852" y="1047564"/>
            <a:ext cx="10200443" cy="97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30D576-D89C-4BB0-8BFE-C7E1E9F43FC8}"/>
              </a:ext>
            </a:extLst>
          </p:cNvPr>
          <p:cNvSpPr txBox="1"/>
          <p:nvPr/>
        </p:nvSpPr>
        <p:spPr>
          <a:xfrm>
            <a:off x="1340528" y="1686757"/>
            <a:ext cx="10564427" cy="369332"/>
          </a:xfrm>
          <a:prstGeom prst="rect">
            <a:avLst/>
          </a:prstGeom>
          <a:noFill/>
        </p:spPr>
        <p:txBody>
          <a:bodyPr wrap="square" rtlCol="0">
            <a:spAutoFit/>
          </a:bodyPr>
          <a:lstStyle/>
          <a:p>
            <a:endParaRPr lang="en-IN" b="1" dirty="0"/>
          </a:p>
        </p:txBody>
      </p:sp>
      <p:pic>
        <p:nvPicPr>
          <p:cNvPr id="10" name="Picture 9">
            <a:extLst>
              <a:ext uri="{FF2B5EF4-FFF2-40B4-BE49-F238E27FC236}">
                <a16:creationId xmlns:a16="http://schemas.microsoft.com/office/drawing/2014/main" id="{BF6998BE-F8EF-47B3-9FAA-42851E0638BB}"/>
              </a:ext>
            </a:extLst>
          </p:cNvPr>
          <p:cNvPicPr>
            <a:picLocks noChangeAspect="1"/>
          </p:cNvPicPr>
          <p:nvPr/>
        </p:nvPicPr>
        <p:blipFill>
          <a:blip r:embed="rId2"/>
          <a:stretch>
            <a:fillRect/>
          </a:stretch>
        </p:blipFill>
        <p:spPr>
          <a:xfrm>
            <a:off x="1036320" y="1242874"/>
            <a:ext cx="4744112" cy="4086795"/>
          </a:xfrm>
          <a:prstGeom prst="rect">
            <a:avLst/>
          </a:prstGeom>
        </p:spPr>
      </p:pic>
      <p:pic>
        <p:nvPicPr>
          <p:cNvPr id="12" name="Picture 11">
            <a:extLst>
              <a:ext uri="{FF2B5EF4-FFF2-40B4-BE49-F238E27FC236}">
                <a16:creationId xmlns:a16="http://schemas.microsoft.com/office/drawing/2014/main" id="{4F479651-9495-4F19-A245-376ABBCB8273}"/>
              </a:ext>
            </a:extLst>
          </p:cNvPr>
          <p:cNvPicPr>
            <a:picLocks noChangeAspect="1"/>
          </p:cNvPicPr>
          <p:nvPr/>
        </p:nvPicPr>
        <p:blipFill>
          <a:blip r:embed="rId3"/>
          <a:stretch>
            <a:fillRect/>
          </a:stretch>
        </p:blipFill>
        <p:spPr>
          <a:xfrm>
            <a:off x="6451585" y="1238111"/>
            <a:ext cx="4782217" cy="4096322"/>
          </a:xfrm>
          <a:prstGeom prst="rect">
            <a:avLst/>
          </a:prstGeom>
        </p:spPr>
      </p:pic>
      <p:sp>
        <p:nvSpPr>
          <p:cNvPr id="5" name="TextBox 4">
            <a:extLst>
              <a:ext uri="{FF2B5EF4-FFF2-40B4-BE49-F238E27FC236}">
                <a16:creationId xmlns:a16="http://schemas.microsoft.com/office/drawing/2014/main" id="{3538973F-7361-432E-BAC3-7453A2B5DF11}"/>
              </a:ext>
            </a:extLst>
          </p:cNvPr>
          <p:cNvSpPr txBox="1"/>
          <p:nvPr/>
        </p:nvSpPr>
        <p:spPr>
          <a:xfrm>
            <a:off x="2145323" y="5545015"/>
            <a:ext cx="2719754" cy="369332"/>
          </a:xfrm>
          <a:prstGeom prst="rect">
            <a:avLst/>
          </a:prstGeom>
          <a:noFill/>
        </p:spPr>
        <p:txBody>
          <a:bodyPr wrap="square" rtlCol="0">
            <a:spAutoFit/>
          </a:bodyPr>
          <a:lstStyle/>
          <a:p>
            <a:r>
              <a:rPr lang="en-IN" b="1" dirty="0"/>
              <a:t>	Before</a:t>
            </a:r>
          </a:p>
        </p:txBody>
      </p:sp>
      <p:sp>
        <p:nvSpPr>
          <p:cNvPr id="11" name="TextBox 10">
            <a:extLst>
              <a:ext uri="{FF2B5EF4-FFF2-40B4-BE49-F238E27FC236}">
                <a16:creationId xmlns:a16="http://schemas.microsoft.com/office/drawing/2014/main" id="{9903F68F-0A73-4C51-B910-F010A73C3C8D}"/>
              </a:ext>
            </a:extLst>
          </p:cNvPr>
          <p:cNvSpPr txBox="1"/>
          <p:nvPr/>
        </p:nvSpPr>
        <p:spPr>
          <a:xfrm>
            <a:off x="7690338" y="5545015"/>
            <a:ext cx="2719754" cy="369332"/>
          </a:xfrm>
          <a:prstGeom prst="rect">
            <a:avLst/>
          </a:prstGeom>
          <a:noFill/>
        </p:spPr>
        <p:txBody>
          <a:bodyPr wrap="square" rtlCol="0">
            <a:spAutoFit/>
          </a:bodyPr>
          <a:lstStyle/>
          <a:p>
            <a:r>
              <a:rPr lang="en-IN" b="1" dirty="0"/>
              <a:t>	After</a:t>
            </a:r>
          </a:p>
        </p:txBody>
      </p:sp>
    </p:spTree>
    <p:extLst>
      <p:ext uri="{BB962C8B-B14F-4D97-AF65-F5344CB8AC3E}">
        <p14:creationId xmlns:p14="http://schemas.microsoft.com/office/powerpoint/2010/main" val="15667375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{B2428459-4E59-4D54-B5E1-0D5EADE9AAC3}tf11437505_win32</Template>
  <TotalTime>938</TotalTime>
  <Words>336</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Georgia Pro Cond Light</vt:lpstr>
      <vt:lpstr>Speak Pro</vt:lpstr>
      <vt:lpstr>RetrospectVTI</vt:lpstr>
      <vt:lpstr>Match Making        WebApp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Making        WebApp</dc:title>
  <dc:creator>Tejas Akadkar (Student)</dc:creator>
  <cp:lastModifiedBy>Sales Samprati</cp:lastModifiedBy>
  <cp:revision>15</cp:revision>
  <dcterms:created xsi:type="dcterms:W3CDTF">2021-05-28T15:21:25Z</dcterms:created>
  <dcterms:modified xsi:type="dcterms:W3CDTF">2021-06-06T05:19:09Z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