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45" d="100"/>
          <a:sy n="45" d="100"/>
        </p:scale>
        <p:origin x="2530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Mtm4AG40ryi-XxCzNH0JongN_SnG3D7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i="1" dirty="0">
                <a:solidFill>
                  <a:srgbClr val="002060"/>
                </a:solidFill>
                <a:hlinkClick r:id="rId2"/>
              </a:rPr>
              <a:t>Ans- Tap to View</a:t>
            </a:r>
            <a:endParaRPr lang="en-US" sz="24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200" i="1" dirty="0">
                <a:solidFill>
                  <a:srgbClr val="002060"/>
                </a:solidFill>
                <a:hlinkClick r:id="rId2"/>
              </a:rPr>
              <a:t>Ans- Tap to View</a:t>
            </a:r>
            <a:endParaRPr lang="en-US" sz="32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002060"/>
                </a:solidFill>
                <a:hlinkClick r:id="rId2"/>
              </a:rPr>
              <a:t>Ans- Tap to View</a:t>
            </a:r>
            <a:endParaRPr lang="en-US" sz="20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87165"/>
              </p:ext>
            </p:extLst>
          </p:nvPr>
        </p:nvGraphicFramePr>
        <p:xfrm>
          <a:off x="1371600" y="2103120"/>
          <a:ext cx="643466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/>
              <a:t>	</a:t>
            </a:r>
            <a:r>
              <a:rPr lang="en-US" sz="3200" i="1">
                <a:solidFill>
                  <a:srgbClr val="002060"/>
                </a:solidFill>
                <a:hlinkClick r:id="rId2"/>
              </a:rPr>
              <a:t>Ans- Tap to View</a:t>
            </a:r>
            <a:endParaRPr lang="en-US" sz="3200" i="1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341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SIDDHARTH NIKAM</cp:lastModifiedBy>
  <cp:revision>3</cp:revision>
  <dcterms:created xsi:type="dcterms:W3CDTF">2015-11-14T12:07:48Z</dcterms:created>
  <dcterms:modified xsi:type="dcterms:W3CDTF">2022-11-15T06:15:01Z</dcterms:modified>
</cp:coreProperties>
</file>