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6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4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5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3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3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2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0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1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2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56813-D54C-4867-904F-D843282C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</a:rPr>
              <a:t>Time Series Performance Metrics for LSTM Model</a:t>
            </a:r>
            <a:endParaRPr lang="en-AE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16CDE-89B2-4558-A680-11C14E08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GB" sz="2200" dirty="0" err="1">
                <a:solidFill>
                  <a:schemeClr val="tx2"/>
                </a:solidFill>
              </a:rPr>
              <a:t>Dr.</a:t>
            </a:r>
            <a:r>
              <a:rPr lang="en-GB" sz="2200" dirty="0">
                <a:solidFill>
                  <a:schemeClr val="tx2"/>
                </a:solidFill>
              </a:rPr>
              <a:t> Siddhaling Urolagin</a:t>
            </a:r>
          </a:p>
          <a:p>
            <a:pPr algn="l"/>
            <a:r>
              <a:rPr lang="en-GB" sz="2200" dirty="0">
                <a:solidFill>
                  <a:schemeClr val="tx2"/>
                </a:solidFill>
              </a:rPr>
              <a:t>PhD, Post Doc</a:t>
            </a:r>
            <a:endParaRPr lang="en-AE" sz="2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AB9F-1824-49DD-9738-C4BF987ED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97" r="4740" b="-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0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237D7-9A38-4EA9-8183-4713763B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 dirty="0"/>
              <a:t>Mean Absolute Error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2CBB-C6F4-4841-82F0-ADC1477C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en-GB" sz="2500" dirty="0">
                <a:solidFill>
                  <a:schemeClr val="tx1">
                    <a:alpha val="80000"/>
                  </a:schemeClr>
                </a:solidFill>
              </a:rPr>
              <a:t>MAE</a:t>
            </a:r>
          </a:p>
          <a:p>
            <a:r>
              <a:rPr lang="en-GB" sz="2500" dirty="0">
                <a:solidFill>
                  <a:schemeClr val="tx1">
                    <a:alpha val="80000"/>
                  </a:schemeClr>
                </a:solidFill>
              </a:rPr>
              <a:t>from </a:t>
            </a:r>
            <a:r>
              <a:rPr lang="en-GB" sz="2500" dirty="0" err="1">
                <a:solidFill>
                  <a:schemeClr val="tx1">
                    <a:alpha val="80000"/>
                  </a:schemeClr>
                </a:solidFill>
              </a:rPr>
              <a:t>sklearn.metrics</a:t>
            </a:r>
            <a:r>
              <a:rPr lang="en-GB" sz="2500" dirty="0">
                <a:solidFill>
                  <a:schemeClr val="tx1">
                    <a:alpha val="80000"/>
                  </a:schemeClr>
                </a:solidFill>
              </a:rPr>
              <a:t> import </a:t>
            </a:r>
            <a:r>
              <a:rPr lang="en-GB" sz="2500" dirty="0" err="1">
                <a:solidFill>
                  <a:schemeClr val="tx1">
                    <a:alpha val="80000"/>
                  </a:schemeClr>
                </a:solidFill>
              </a:rPr>
              <a:t>mean_absolute_error</a:t>
            </a:r>
            <a:r>
              <a:rPr lang="en-GB" sz="2500" dirty="0">
                <a:solidFill>
                  <a:schemeClr val="tx1">
                    <a:alpha val="80000"/>
                  </a:schemeClr>
                </a:solidFill>
              </a:rPr>
              <a:t> as </a:t>
            </a:r>
            <a:r>
              <a:rPr lang="en-GB" sz="2500" dirty="0" err="1">
                <a:solidFill>
                  <a:schemeClr val="tx1">
                    <a:alpha val="80000"/>
                  </a:schemeClr>
                </a:solidFill>
              </a:rPr>
              <a:t>mae</a:t>
            </a:r>
            <a:endParaRPr lang="en-GB" sz="25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GB" sz="25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GB" sz="25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GB" sz="25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AE" sz="25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93A4F-55D4-4149-AB44-2B363DF50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33" y="4506652"/>
            <a:ext cx="3715762" cy="1069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579193-E1C8-4940-838E-194561239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767" y="5846164"/>
            <a:ext cx="5343546" cy="4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7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71CD2-1AB4-4BFE-A807-73BE8DD1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Mean Squared Error</a:t>
            </a:r>
            <a:endParaRPr lang="en-AE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89138-308F-4935-99BD-6A544332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MSE</a:t>
            </a:r>
          </a:p>
          <a:p>
            <a:r>
              <a:rPr lang="en-GB" sz="1800" dirty="0">
                <a:solidFill>
                  <a:schemeClr val="tx2"/>
                </a:solidFill>
              </a:rPr>
              <a:t>from </a:t>
            </a:r>
            <a:r>
              <a:rPr lang="en-GB" sz="1800" dirty="0" err="1">
                <a:solidFill>
                  <a:schemeClr val="tx2"/>
                </a:solidFill>
              </a:rPr>
              <a:t>sklearn.metrics</a:t>
            </a:r>
            <a:r>
              <a:rPr lang="en-GB" sz="1800" dirty="0">
                <a:solidFill>
                  <a:schemeClr val="tx2"/>
                </a:solidFill>
              </a:rPr>
              <a:t> import </a:t>
            </a:r>
            <a:r>
              <a:rPr lang="en-GB" sz="1800" dirty="0" err="1">
                <a:solidFill>
                  <a:schemeClr val="tx2"/>
                </a:solidFill>
              </a:rPr>
              <a:t>mean_squared_error</a:t>
            </a:r>
            <a:r>
              <a:rPr lang="en-GB" sz="1800" dirty="0">
                <a:solidFill>
                  <a:schemeClr val="tx2"/>
                </a:solidFill>
              </a:rPr>
              <a:t> as </a:t>
            </a:r>
            <a:r>
              <a:rPr lang="en-GB" sz="1800" dirty="0" err="1">
                <a:solidFill>
                  <a:schemeClr val="tx2"/>
                </a:solidFill>
              </a:rPr>
              <a:t>mse</a:t>
            </a:r>
            <a:endParaRPr lang="en-AE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1B5A8-7AD3-4F13-9A7E-6A498002E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771" y="3878481"/>
            <a:ext cx="2892024" cy="973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53563-3757-4945-A50F-2CEE08D25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767" y="5259212"/>
            <a:ext cx="3234148" cy="446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76DFB-2D4E-435B-8CA7-3CB40B3FC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76" y="5278262"/>
            <a:ext cx="2977800" cy="42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77391A-8A64-4E00-9ED1-A419C6D3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30" y="286555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Root Mean Square Error</a:t>
            </a:r>
            <a:endParaRPr lang="en-AE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39F42-28A2-4161-B8EE-138B5508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207" y="1665472"/>
            <a:ext cx="7178691" cy="3709990"/>
          </a:xfrm>
        </p:spPr>
        <p:txBody>
          <a:bodyPr anchor="ctr">
            <a:normAutofit/>
          </a:bodyPr>
          <a:lstStyle/>
          <a:p>
            <a:r>
              <a:rPr lang="en-GB" sz="2500" dirty="0">
                <a:solidFill>
                  <a:schemeClr val="tx2"/>
                </a:solidFill>
              </a:rPr>
              <a:t>RMSE</a:t>
            </a:r>
          </a:p>
          <a:p>
            <a:r>
              <a:rPr lang="en-GB" sz="2500" dirty="0" err="1">
                <a:solidFill>
                  <a:schemeClr val="tx2"/>
                </a:solidFill>
              </a:rPr>
              <a:t>rmse</a:t>
            </a:r>
            <a:r>
              <a:rPr lang="en-GB" sz="2500" dirty="0">
                <a:solidFill>
                  <a:schemeClr val="tx2"/>
                </a:solidFill>
              </a:rPr>
              <a:t>=sqrt(</a:t>
            </a:r>
            <a:r>
              <a:rPr lang="en-GB" sz="2500" dirty="0" err="1">
                <a:solidFill>
                  <a:schemeClr val="tx2"/>
                </a:solidFill>
              </a:rPr>
              <a:t>mse</a:t>
            </a:r>
            <a:r>
              <a:rPr lang="en-GB" sz="2500" dirty="0">
                <a:solidFill>
                  <a:schemeClr val="tx2"/>
                </a:solidFill>
              </a:rPr>
              <a:t>)</a:t>
            </a:r>
            <a:endParaRPr lang="en-AE" sz="2500" dirty="0">
              <a:solidFill>
                <a:schemeClr val="tx2"/>
              </a:solidFill>
            </a:endParaRPr>
          </a:p>
        </p:txBody>
      </p:sp>
      <p:pic>
        <p:nvPicPr>
          <p:cNvPr id="1026" name="Picture 2" descr="RMSE(Root Mean Squared Error) &amp;amp; RMSLE(Root Mean Squared Logarithmic Error)  | ProgrammerAH">
            <a:extLst>
              <a:ext uri="{FF2B5EF4-FFF2-40B4-BE49-F238E27FC236}">
                <a16:creationId xmlns:a16="http://schemas.microsoft.com/office/drawing/2014/main" id="{841E4EF7-EAEE-40C4-B79D-437259D6F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02" y="4712912"/>
            <a:ext cx="3619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00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10BFCB1E-89C9-4789-A2D9-52D6C865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4" descr="Three darts on bullseye">
            <a:extLst>
              <a:ext uri="{FF2B5EF4-FFF2-40B4-BE49-F238E27FC236}">
                <a16:creationId xmlns:a16="http://schemas.microsoft.com/office/drawing/2014/main" id="{8BF3F418-E866-4D68-B5B5-40D5825B43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8252" b="7179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EC1B9-960C-4648-942E-F8E6487C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1697" y="364715"/>
            <a:ext cx="9391909" cy="1610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</a:t>
            </a:r>
            <a:r>
              <a:rPr lang="en-US" sz="5400" baseline="30000" dirty="0">
                <a:solidFill>
                  <a:srgbClr val="FFFFFF"/>
                </a:solidFill>
              </a:rPr>
              <a:t>2</a:t>
            </a:r>
            <a:r>
              <a:rPr lang="en-US" sz="5400" dirty="0">
                <a:solidFill>
                  <a:srgbClr val="FFFFFF"/>
                </a:solidFill>
              </a:rPr>
              <a:t> Score</a:t>
            </a:r>
          </a:p>
        </p:txBody>
      </p:sp>
      <p:pic>
        <p:nvPicPr>
          <p:cNvPr id="6" name="Picture 5" descr="A close-up of a word&#10;&#10;Description automatically generated with low confidence">
            <a:extLst>
              <a:ext uri="{FF2B5EF4-FFF2-40B4-BE49-F238E27FC236}">
                <a16:creationId xmlns:a16="http://schemas.microsoft.com/office/drawing/2014/main" id="{4230049D-ECF6-4192-B1CF-3F371A954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258" y="4364208"/>
            <a:ext cx="4324350" cy="1323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9A3968-45BE-41DD-92AF-C1423D155E38}"/>
              </a:ext>
            </a:extLst>
          </p:cNvPr>
          <p:cNvSpPr txBox="1"/>
          <p:nvPr/>
        </p:nvSpPr>
        <p:spPr>
          <a:xfrm>
            <a:off x="359764" y="3236948"/>
            <a:ext cx="62808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from </a:t>
            </a:r>
            <a:r>
              <a:rPr lang="en-GB" sz="2500" dirty="0" err="1"/>
              <a:t>sklearn.metrics</a:t>
            </a:r>
            <a:r>
              <a:rPr lang="en-GB" sz="2500" dirty="0"/>
              <a:t> import r2_score as r2s</a:t>
            </a:r>
            <a:endParaRPr lang="en-AE" sz="2500" dirty="0"/>
          </a:p>
        </p:txBody>
      </p:sp>
    </p:spTree>
    <p:extLst>
      <p:ext uri="{BB962C8B-B14F-4D97-AF65-F5344CB8AC3E}">
        <p14:creationId xmlns:p14="http://schemas.microsoft.com/office/powerpoint/2010/main" val="271583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7920B-1A24-4DD5-B5C3-5AE99679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GB" b="1" i="0">
                <a:solidFill>
                  <a:schemeClr val="tx2"/>
                </a:solidFill>
                <a:effectLst/>
                <a:latin typeface="poppins"/>
              </a:rPr>
              <a:t> Adjusted R</a:t>
            </a:r>
            <a:r>
              <a:rPr lang="en-GB" b="1" i="0" baseline="30000">
                <a:solidFill>
                  <a:schemeClr val="tx2"/>
                </a:solidFill>
                <a:effectLst/>
                <a:latin typeface="poppins"/>
              </a:rPr>
              <a:t>2</a:t>
            </a:r>
            <a:br>
              <a:rPr lang="en-GB" b="1" i="0">
                <a:solidFill>
                  <a:schemeClr val="tx2"/>
                </a:solidFill>
                <a:effectLst/>
                <a:latin typeface="poppins"/>
              </a:rPr>
            </a:br>
            <a:endParaRPr lang="en-AE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0798-47EB-4BF8-BF42-250E740F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943451"/>
            <a:ext cx="8762436" cy="3728613"/>
          </a:xfrm>
        </p:spPr>
        <p:txBody>
          <a:bodyPr>
            <a:normAutofit/>
          </a:bodyPr>
          <a:lstStyle/>
          <a:p>
            <a:r>
              <a:rPr lang="en-GB" sz="2500" dirty="0">
                <a:solidFill>
                  <a:schemeClr val="tx2"/>
                </a:solidFill>
              </a:rPr>
              <a:t>n is number of observations</a:t>
            </a:r>
          </a:p>
          <a:p>
            <a:r>
              <a:rPr lang="en-GB" sz="2500" dirty="0">
                <a:solidFill>
                  <a:schemeClr val="tx2"/>
                </a:solidFill>
              </a:rPr>
              <a:t>k is number of independent variables </a:t>
            </a:r>
          </a:p>
          <a:p>
            <a:r>
              <a:rPr lang="en-GB" sz="2500" dirty="0">
                <a:solidFill>
                  <a:schemeClr val="tx2"/>
                </a:solidFill>
              </a:rPr>
              <a:t>R</a:t>
            </a:r>
            <a:r>
              <a:rPr lang="en-GB" sz="2500" baseline="30000" dirty="0">
                <a:solidFill>
                  <a:schemeClr val="tx2"/>
                </a:solidFill>
              </a:rPr>
              <a:t>2</a:t>
            </a:r>
            <a:r>
              <a:rPr lang="en-GB" sz="2500" dirty="0">
                <a:solidFill>
                  <a:schemeClr val="tx2"/>
                </a:solidFill>
              </a:rPr>
              <a:t> is R</a:t>
            </a:r>
            <a:r>
              <a:rPr lang="en-GB" sz="2500" baseline="30000" dirty="0">
                <a:solidFill>
                  <a:schemeClr val="tx2"/>
                </a:solidFill>
              </a:rPr>
              <a:t>2</a:t>
            </a:r>
            <a:r>
              <a:rPr lang="en-GB" sz="2500" dirty="0">
                <a:solidFill>
                  <a:schemeClr val="tx2"/>
                </a:solidFill>
              </a:rPr>
              <a:t> score</a:t>
            </a:r>
            <a:endParaRPr lang="en-AE" sz="25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9EE21-01AB-488E-BBCA-2BC625865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511" y="2392286"/>
            <a:ext cx="4122396" cy="104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6903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AvenirNext LT Pro Medium</vt:lpstr>
      <vt:lpstr>poppins</vt:lpstr>
      <vt:lpstr>BlockprintVTI</vt:lpstr>
      <vt:lpstr>Time Series Performance Metrics for LSTM Model</vt:lpstr>
      <vt:lpstr>Mean Absolute Error</vt:lpstr>
      <vt:lpstr>Mean Squared Error</vt:lpstr>
      <vt:lpstr>Root Mean Square Error</vt:lpstr>
      <vt:lpstr>R2 Score</vt:lpstr>
      <vt:lpstr> Adjusted R2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Performance Metrics for LSTM Model</dc:title>
  <dc:creator>Siddhaling Urolagin</dc:creator>
  <cp:lastModifiedBy>Siddhaling Urolagin</cp:lastModifiedBy>
  <cp:revision>30</cp:revision>
  <dcterms:created xsi:type="dcterms:W3CDTF">2021-07-18T15:24:45Z</dcterms:created>
  <dcterms:modified xsi:type="dcterms:W3CDTF">2021-07-18T16:39:56Z</dcterms:modified>
</cp:coreProperties>
</file>