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1" r:id="rId5"/>
    <p:sldId id="266" r:id="rId6"/>
    <p:sldId id="259" r:id="rId7"/>
    <p:sldId id="258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D6C9A-8E9E-4B23-99A1-2F42D77350C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4C614-5217-4E48-9D8B-1ADE4FCF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1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847" y="2289516"/>
            <a:ext cx="9748153" cy="2262781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rgbClr val="002060"/>
                </a:solidFill>
              </a:rPr>
              <a:t>Siddhanam</a:t>
            </a:r>
            <a:r>
              <a:rPr lang="en-US" sz="6600" b="1" dirty="0" smtClean="0">
                <a:solidFill>
                  <a:srgbClr val="002060"/>
                </a:solidFill>
              </a:rPr>
              <a:t> Consulting Services (SCS)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52297"/>
            <a:ext cx="8915399" cy="1126283"/>
          </a:xfrm>
        </p:spPr>
        <p:txBody>
          <a:bodyPr/>
          <a:lstStyle/>
          <a:p>
            <a:r>
              <a:rPr lang="en-US" b="1" dirty="0" smtClean="0"/>
              <a:t>Our Profile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47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3773" y="328689"/>
            <a:ext cx="8911687" cy="852997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6767" y="1665950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Siddhanam</a:t>
            </a:r>
            <a:r>
              <a:rPr lang="en-US" sz="2400" dirty="0" smtClean="0"/>
              <a:t> Consulting Services (SCS) is </a:t>
            </a:r>
            <a:r>
              <a:rPr lang="en-US" sz="2400" dirty="0"/>
              <a:t>a </a:t>
            </a:r>
            <a:r>
              <a:rPr lang="en-US" sz="2400" dirty="0" smtClean="0"/>
              <a:t>an IT consulting company that provides </a:t>
            </a:r>
            <a:r>
              <a:rPr lang="en-US" sz="2400" dirty="0"/>
              <a:t>digital and business </a:t>
            </a:r>
            <a:r>
              <a:rPr lang="en-US" sz="2400" dirty="0" smtClean="0"/>
              <a:t>solutions, partners </a:t>
            </a:r>
            <a:r>
              <a:rPr lang="en-US" sz="2400" dirty="0"/>
              <a:t>with its clients </a:t>
            </a:r>
            <a:r>
              <a:rPr lang="en-US" sz="2400" dirty="0" smtClean="0"/>
              <a:t>to </a:t>
            </a:r>
            <a:r>
              <a:rPr lang="en-US" sz="2400" dirty="0"/>
              <a:t>simplify, strengthen and transform their businesses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We deliver technology </a:t>
            </a:r>
            <a:r>
              <a:rPr lang="en-US" sz="2400" dirty="0"/>
              <a:t>services from ideation to </a:t>
            </a:r>
            <a:r>
              <a:rPr lang="en-US" sz="2400" dirty="0" smtClean="0"/>
              <a:t>execution, we take an </a:t>
            </a:r>
            <a:r>
              <a:rPr lang="en-US" sz="2400" dirty="0"/>
              <a:t>agile, collaborative approach </a:t>
            </a:r>
            <a:r>
              <a:rPr lang="en-US" sz="2400" dirty="0" smtClean="0"/>
              <a:t>and create </a:t>
            </a:r>
            <a:r>
              <a:rPr lang="en-US" sz="2400" dirty="0"/>
              <a:t>customized solutions across the digital value </a:t>
            </a:r>
            <a:r>
              <a:rPr lang="en-US" sz="2400" dirty="0" smtClean="0"/>
              <a:t>chain.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We </a:t>
            </a:r>
            <a:r>
              <a:rPr lang="en-US" sz="2400" dirty="0"/>
              <a:t>ensure the highest levels of </a:t>
            </a:r>
            <a:r>
              <a:rPr lang="en-US" sz="2400" dirty="0" smtClean="0"/>
              <a:t>certainty </a:t>
            </a:r>
            <a:r>
              <a:rPr lang="en-US" sz="2400" dirty="0"/>
              <a:t>and satisfaction through a deep-set commitment to our clients, </a:t>
            </a:r>
            <a:r>
              <a:rPr lang="en-US" sz="2400" dirty="0" smtClean="0"/>
              <a:t>we’ve comprehensive </a:t>
            </a:r>
            <a:r>
              <a:rPr lang="en-US" sz="2400" dirty="0"/>
              <a:t>industry </a:t>
            </a:r>
            <a:r>
              <a:rPr lang="en-US" sz="2400" dirty="0" smtClean="0"/>
              <a:t>expertise.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9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5229" y="159876"/>
            <a:ext cx="8911687" cy="852997"/>
          </a:xfrm>
        </p:spPr>
        <p:txBody>
          <a:bodyPr/>
          <a:lstStyle/>
          <a:p>
            <a:r>
              <a:rPr lang="en-US" dirty="0" smtClean="0"/>
              <a:t>Technical Expertise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22916" y="1181686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/>
              <a:t>Cloud Computing  </a:t>
            </a:r>
          </a:p>
          <a:p>
            <a:r>
              <a:rPr lang="en-US" sz="2400" b="1" dirty="0"/>
              <a:t>	</a:t>
            </a:r>
            <a:r>
              <a:rPr lang="en-US" sz="2400" dirty="0" smtClean="0"/>
              <a:t>Amazon Web Services (AWS), Microsoft Azure, Cloud Foundry.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/>
              <a:t>Mobile Hybrid &amp; </a:t>
            </a:r>
            <a:r>
              <a:rPr lang="en-US" sz="2400" b="1" dirty="0"/>
              <a:t>Native</a:t>
            </a:r>
            <a:endParaRPr lang="en-US" sz="2400" b="1" dirty="0" smtClean="0"/>
          </a:p>
          <a:p>
            <a:r>
              <a:rPr lang="en-US" sz="2400" dirty="0" smtClean="0"/>
              <a:t>	</a:t>
            </a:r>
            <a:r>
              <a:rPr lang="en-US" sz="2400" dirty="0"/>
              <a:t>Android, </a:t>
            </a:r>
            <a:r>
              <a:rPr lang="en-US" sz="2400" dirty="0" smtClean="0"/>
              <a:t>Objective </a:t>
            </a:r>
            <a:r>
              <a:rPr lang="en-US" sz="2400" dirty="0"/>
              <a:t>C, </a:t>
            </a:r>
            <a:r>
              <a:rPr lang="en-US" sz="2400" dirty="0" smtClean="0"/>
              <a:t>Ionic Framework, jQuery Mobile, 	Apache Cordova.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/>
              <a:t>Programming Languages and Frameworks</a:t>
            </a:r>
            <a:endParaRPr lang="en-US" sz="2400" b="1" dirty="0"/>
          </a:p>
          <a:p>
            <a:r>
              <a:rPr lang="en-US" sz="2400" dirty="0" smtClean="0"/>
              <a:t>	Java/JEE, Spring, EJB, Hibernate, JPA, C++, PHP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/>
              <a:t>Web Development</a:t>
            </a:r>
          </a:p>
          <a:p>
            <a:r>
              <a:rPr lang="en-US" sz="2400" dirty="0" smtClean="0"/>
              <a:t>	HTML5,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AngularJS, </a:t>
            </a:r>
            <a:r>
              <a:rPr lang="en-US" sz="2400" dirty="0" err="1" smtClean="0"/>
              <a:t>Boostrap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/>
              <a:t>Web </a:t>
            </a:r>
            <a:r>
              <a:rPr lang="en-US" sz="2400" b="1" dirty="0"/>
              <a:t>Services </a:t>
            </a:r>
          </a:p>
          <a:p>
            <a:r>
              <a:rPr lang="en-US" sz="2400" dirty="0" smtClean="0"/>
              <a:t>	RESTful </a:t>
            </a:r>
            <a:r>
              <a:rPr lang="en-US" sz="2400" dirty="0"/>
              <a:t>Web Services</a:t>
            </a:r>
            <a:r>
              <a:rPr lang="en-US" sz="2400" dirty="0" smtClean="0"/>
              <a:t>, SOAP Web Services</a:t>
            </a:r>
          </a:p>
        </p:txBody>
      </p:sp>
    </p:spTree>
    <p:extLst>
      <p:ext uri="{BB962C8B-B14F-4D97-AF65-F5344CB8AC3E}">
        <p14:creationId xmlns:p14="http://schemas.microsoft.com/office/powerpoint/2010/main" val="20377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79190" y="244283"/>
            <a:ext cx="5116172" cy="852997"/>
          </a:xfrm>
        </p:spPr>
        <p:txBody>
          <a:bodyPr/>
          <a:lstStyle/>
          <a:p>
            <a:r>
              <a:rPr lang="en-US" dirty="0" smtClean="0"/>
              <a:t>Technical Expertise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2744" y="1097280"/>
            <a:ext cx="84453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Collaboration, Build &amp; Integration </a:t>
            </a:r>
          </a:p>
          <a:p>
            <a:r>
              <a:rPr lang="en-US" sz="2400" dirty="0"/>
              <a:t>	GIT, Maven, Jenkins, Ant, CVS, SVN etc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Analytics &amp; Big Data</a:t>
            </a:r>
          </a:p>
          <a:p>
            <a:r>
              <a:rPr lang="en-US" sz="2400" dirty="0"/>
              <a:t>	‘R’ </a:t>
            </a:r>
            <a:r>
              <a:rPr lang="en-US" sz="2400" dirty="0" smtClean="0"/>
              <a:t>Language, Python, </a:t>
            </a:r>
            <a:r>
              <a:rPr lang="en-US" sz="2400" dirty="0"/>
              <a:t>Hadoop, Hive, PIG, </a:t>
            </a:r>
            <a:r>
              <a:rPr lang="en-US" sz="2400" dirty="0" err="1"/>
              <a:t>Talend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Operating Systems</a:t>
            </a:r>
          </a:p>
          <a:p>
            <a:r>
              <a:rPr lang="en-US" sz="2400" dirty="0"/>
              <a:t>	Win 2000/NT/XP, Sun Solaris, SCO Unix, </a:t>
            </a:r>
            <a:r>
              <a:rPr lang="en-US" sz="2400" dirty="0" smtClean="0"/>
              <a:t>Linux, MAC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/>
              <a:t>Database &amp; Storage</a:t>
            </a:r>
          </a:p>
          <a:p>
            <a:r>
              <a:rPr lang="en-US" sz="2400" dirty="0" smtClean="0"/>
              <a:t>	MySQL</a:t>
            </a:r>
            <a:r>
              <a:rPr lang="en-US" sz="2400" dirty="0"/>
              <a:t>, Oracle, MS SQL Server, </a:t>
            </a:r>
            <a:r>
              <a:rPr lang="en-US" sz="2400" dirty="0" err="1" smtClean="0"/>
              <a:t>Postgress</a:t>
            </a:r>
            <a:r>
              <a:rPr lang="en-US" sz="2400" dirty="0" smtClean="0"/>
              <a:t>, AWS S3.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/>
              <a:t>Applications &amp; Web Servers </a:t>
            </a:r>
          </a:p>
          <a:p>
            <a:pPr lvl="1"/>
            <a:r>
              <a:rPr lang="en-US" sz="2400" dirty="0" smtClean="0"/>
              <a:t>IBM </a:t>
            </a:r>
            <a:r>
              <a:rPr lang="en-US" sz="2400" dirty="0" err="1" smtClean="0"/>
              <a:t>Websphere</a:t>
            </a:r>
            <a:r>
              <a:rPr lang="en-US" sz="2400" dirty="0" smtClean="0"/>
              <a:t>, </a:t>
            </a:r>
            <a:r>
              <a:rPr lang="en-US" sz="2400" dirty="0" err="1" smtClean="0"/>
              <a:t>Weblogic</a:t>
            </a:r>
            <a:r>
              <a:rPr lang="en-US" sz="2400" dirty="0" smtClean="0"/>
              <a:t>, Tomcat, </a:t>
            </a:r>
            <a:r>
              <a:rPr lang="en-US" sz="2400" dirty="0" err="1" smtClean="0"/>
              <a:t>Jboss</a:t>
            </a:r>
            <a:r>
              <a:rPr lang="en-US" sz="2400" dirty="0" smtClean="0"/>
              <a:t> &amp; </a:t>
            </a:r>
            <a:r>
              <a:rPr lang="en-US" sz="2400" dirty="0" err="1" smtClean="0"/>
              <a:t>NodeJS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79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9151" y="1209822"/>
            <a:ext cx="11952849" cy="55723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477" y="2166318"/>
            <a:ext cx="2490044" cy="2342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480235" y="1756958"/>
            <a:ext cx="1425971" cy="4255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Client </a:t>
            </a:r>
            <a:r>
              <a:rPr lang="en-US" sz="1600" b="1" dirty="0"/>
              <a:t>App </a:t>
            </a:r>
          </a:p>
          <a:p>
            <a:pPr algn="ctr"/>
            <a:r>
              <a:rPr lang="en-US" sz="1600" b="1" dirty="0" smtClean="0"/>
              <a:t>(Android/ iPhone App/ Angular</a:t>
            </a:r>
            <a:r>
              <a:rPr lang="en-US" sz="1600" b="1" dirty="0"/>
              <a:t>, HTML5, Bootstrap)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7552703" y="2251459"/>
            <a:ext cx="2314285" cy="4797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 </a:t>
            </a:r>
            <a:r>
              <a:rPr lang="en-US" sz="1200" b="1" dirty="0"/>
              <a:t>Services </a:t>
            </a:r>
            <a:endParaRPr lang="en-US" sz="1200" b="1" dirty="0"/>
          </a:p>
        </p:txBody>
      </p:sp>
      <p:pic>
        <p:nvPicPr>
          <p:cNvPr id="1026" name="Picture 2" descr="http://www.clipartbest.com/cliparts/xig/KjB/xigKjBxpT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53" y="2847892"/>
            <a:ext cx="676435" cy="8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w-designer.com/icon-image/7523-256x256x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78" y="3242170"/>
            <a:ext cx="693829" cy="69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7889899" y="2763542"/>
            <a:ext cx="0" cy="4786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86755" y="3474439"/>
            <a:ext cx="110379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11278" y="1913204"/>
            <a:ext cx="1353705" cy="38593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/>
              <a:t>Ext API Façade   (Node.JS)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022105" y="3743646"/>
            <a:ext cx="112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 </a:t>
            </a:r>
          </a:p>
          <a:p>
            <a:r>
              <a:rPr lang="en-US" sz="1200" dirty="0"/>
              <a:t>(Mongo DB)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0969" y="3936587"/>
            <a:ext cx="16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Application Server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59245" y="67707"/>
            <a:ext cx="900759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 smtClean="0"/>
              <a:t>Sample Technical Architecture Diagram for Our Apps</a:t>
            </a:r>
            <a:endParaRPr lang="en-US" sz="2667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05064" y="787400"/>
            <a:ext cx="9096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340635" y="1780678"/>
            <a:ext cx="2399544" cy="41748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WSO2 ESB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2060"/>
                </a:solidFill>
              </a:rPr>
              <a:t>Data Connectors </a:t>
            </a:r>
          </a:p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2060"/>
                </a:solidFill>
              </a:rPr>
              <a:t>Routing</a:t>
            </a:r>
            <a:r>
              <a:rPr lang="en-US" sz="1400" b="1" dirty="0">
                <a:solidFill>
                  <a:srgbClr val="002060"/>
                </a:solidFill>
              </a:rPr>
              <a:t>, Mediation. Messaging </a:t>
            </a:r>
          </a:p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2060"/>
                </a:solidFill>
              </a:rPr>
              <a:t>S</a:t>
            </a:r>
            <a:r>
              <a:rPr lang="en-US" sz="1400" b="1" dirty="0">
                <a:solidFill>
                  <a:srgbClr val="002060"/>
                </a:solidFill>
              </a:rPr>
              <a:t>ervice Orchestration</a:t>
            </a:r>
            <a:endParaRPr lang="en-US" sz="1400" b="1" dirty="0">
              <a:solidFill>
                <a:srgbClr val="002060"/>
              </a:solidFill>
            </a:endParaRPr>
          </a:p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2060"/>
                </a:solidFill>
              </a:rPr>
              <a:t>Security </a:t>
            </a:r>
            <a:r>
              <a:rPr lang="en-US" sz="1400" b="1" dirty="0">
                <a:solidFill>
                  <a:srgbClr val="002060"/>
                </a:solidFill>
              </a:rPr>
              <a:t>Services</a:t>
            </a:r>
          </a:p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2060"/>
                </a:solidFill>
              </a:rPr>
              <a:t>Other ESB Services 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5436" y="3746027"/>
            <a:ext cx="888769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Http REST service call</a:t>
            </a:r>
            <a:endParaRPr lang="en-US" sz="1467" dirty="0"/>
          </a:p>
        </p:txBody>
      </p:sp>
      <p:sp>
        <p:nvSpPr>
          <p:cNvPr id="12" name="TextBox 11"/>
          <p:cNvSpPr txBox="1"/>
          <p:nvPr/>
        </p:nvSpPr>
        <p:spPr>
          <a:xfrm>
            <a:off x="6775252" y="3342782"/>
            <a:ext cx="79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0468077" y="1844820"/>
            <a:ext cx="1520723" cy="4498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53" name="Rounded Rectangle 52"/>
          <p:cNvSpPr/>
          <p:nvPr/>
        </p:nvSpPr>
        <p:spPr>
          <a:xfrm>
            <a:off x="10569678" y="2005237"/>
            <a:ext cx="1341893" cy="5786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Open MRS / EMR/EPIC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569678" y="2685971"/>
            <a:ext cx="1341893" cy="5926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ERP/CRM/SCM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506095" y="3356513"/>
            <a:ext cx="1419123" cy="711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Revenue </a:t>
            </a:r>
            <a:r>
              <a:rPr lang="en-US" sz="1600" dirty="0">
                <a:latin typeface="Calibri" panose="020F0502020204030204" pitchFamily="34" charset="0"/>
              </a:rPr>
              <a:t>Cycle / Accounting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543459" y="4173053"/>
            <a:ext cx="1368112" cy="5683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Images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569677" y="4819570"/>
            <a:ext cx="1355540" cy="717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Email </a:t>
            </a:r>
            <a:r>
              <a:rPr lang="en-US" sz="1600" dirty="0">
                <a:latin typeface="Calibri" panose="020F0502020204030204" pitchFamily="34" charset="0"/>
              </a:rPr>
              <a:t>, Web &amp; Social media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569678" y="5736037"/>
            <a:ext cx="1341893" cy="5529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Sensors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10075632" y="3604859"/>
            <a:ext cx="418665" cy="177320"/>
          </a:xfrm>
          <a:prstGeom prst="left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Left-Right Arrow 17"/>
          <p:cNvSpPr/>
          <p:nvPr/>
        </p:nvSpPr>
        <p:spPr>
          <a:xfrm>
            <a:off x="6811179" y="4986099"/>
            <a:ext cx="3657511" cy="252728"/>
          </a:xfrm>
          <a:prstGeom prst="left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Left-Right Arrow 21"/>
          <p:cNvSpPr/>
          <p:nvPr/>
        </p:nvSpPr>
        <p:spPr>
          <a:xfrm>
            <a:off x="6769159" y="3885602"/>
            <a:ext cx="741524" cy="228133"/>
          </a:xfrm>
          <a:prstGeom prst="left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10160537" y="1502567"/>
            <a:ext cx="211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Primary Systems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7656308" y="1661435"/>
            <a:ext cx="2494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2060"/>
                </a:solidFill>
              </a:defRPr>
            </a:lvl1pPr>
          </a:lstStyle>
          <a:p>
            <a:r>
              <a:rPr lang="en-US" sz="1600" dirty="0" smtClean="0"/>
              <a:t>Backend </a:t>
            </a:r>
            <a:r>
              <a:rPr lang="en-US" sz="1600" dirty="0"/>
              <a:t>Server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3103958" y="1311838"/>
            <a:ext cx="372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Middleware Services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77604" y="1370632"/>
            <a:ext cx="2153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Client Browser</a:t>
            </a:r>
            <a:endParaRPr lang="en-US" sz="1600" dirty="0"/>
          </a:p>
        </p:txBody>
      </p:sp>
      <p:sp>
        <p:nvSpPr>
          <p:cNvPr id="68" name="Left-Right Arrow 67"/>
          <p:cNvSpPr/>
          <p:nvPr/>
        </p:nvSpPr>
        <p:spPr>
          <a:xfrm>
            <a:off x="3964982" y="3659359"/>
            <a:ext cx="388889" cy="276640"/>
          </a:xfrm>
          <a:prstGeom prst="left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Left-Right Arrow 68"/>
          <p:cNvSpPr/>
          <p:nvPr/>
        </p:nvSpPr>
        <p:spPr>
          <a:xfrm>
            <a:off x="1918003" y="3456161"/>
            <a:ext cx="481723" cy="223516"/>
          </a:xfrm>
          <a:prstGeom prst="left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8361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5524" y="314622"/>
            <a:ext cx="8911687" cy="85299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Our Project </a:t>
            </a:r>
            <a:r>
              <a:rPr lang="en-US" sz="3200" b="1" dirty="0" smtClean="0"/>
              <a:t>Experience (Mobile Applications)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39515" y="1434905"/>
            <a:ext cx="93837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D2ME </a:t>
            </a:r>
          </a:p>
          <a:p>
            <a:r>
              <a:rPr lang="en-US" sz="2400" b="1" dirty="0"/>
              <a:t>	</a:t>
            </a:r>
            <a:r>
              <a:rPr lang="en-US" sz="2400" dirty="0" smtClean="0"/>
              <a:t>To Manage communication with on road drivers for various 	commercial vehicle, provide them break down assistance.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Mchat</a:t>
            </a:r>
            <a:endParaRPr lang="en-US" sz="2400" b="1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(Mobile Application for SMS and WIB Based chat).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Connected </a:t>
            </a:r>
            <a:r>
              <a:rPr lang="en-US" sz="2400" b="1" dirty="0"/>
              <a:t>Health Care </a:t>
            </a:r>
            <a:endParaRPr lang="en-US" sz="2400" dirty="0" smtClean="0"/>
          </a:p>
          <a:p>
            <a:r>
              <a:rPr lang="en-US" sz="2400" dirty="0" smtClean="0"/>
              <a:t>	This application developed using </a:t>
            </a:r>
            <a:r>
              <a:rPr lang="en-US" sz="2400" dirty="0" err="1" smtClean="0"/>
              <a:t>ionicframework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3773" y="328689"/>
            <a:ext cx="8911687" cy="8529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Experience </a:t>
            </a:r>
            <a:r>
              <a:rPr lang="en-US" dirty="0" smtClean="0"/>
              <a:t>(</a:t>
            </a:r>
            <a:r>
              <a:rPr lang="en-US" b="1" dirty="0" smtClean="0"/>
              <a:t>Web/Desktop </a:t>
            </a:r>
            <a:r>
              <a:rPr lang="en-US" b="1" dirty="0"/>
              <a:t>Application 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27494" y="1203172"/>
            <a:ext cx="93737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SPARC</a:t>
            </a:r>
          </a:p>
          <a:p>
            <a:r>
              <a:rPr lang="en-US" sz="1600" dirty="0" smtClean="0"/>
              <a:t>	</a:t>
            </a:r>
            <a:r>
              <a:rPr lang="en-US" dirty="0" smtClean="0"/>
              <a:t>Code Migration utility to auto generate the  application code </a:t>
            </a:r>
            <a:r>
              <a:rPr lang="en-US" dirty="0"/>
              <a:t> </a:t>
            </a:r>
            <a:r>
              <a:rPr lang="en-US" dirty="0" smtClean="0"/>
              <a:t>to save cost and time in 	development.</a:t>
            </a:r>
          </a:p>
          <a:p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Street Light Management </a:t>
            </a:r>
            <a:r>
              <a:rPr lang="en-US" sz="2000" b="1" dirty="0" smtClean="0"/>
              <a:t>System</a:t>
            </a:r>
          </a:p>
          <a:p>
            <a:r>
              <a:rPr lang="en-US" sz="2000" b="1" dirty="0"/>
              <a:t>	</a:t>
            </a:r>
            <a:r>
              <a:rPr lang="en-US" sz="2000" dirty="0" smtClean="0"/>
              <a:t>This </a:t>
            </a:r>
            <a:r>
              <a:rPr lang="en-US" sz="2000" smtClean="0"/>
              <a:t>system is working </a:t>
            </a:r>
            <a:r>
              <a:rPr lang="en-US" sz="2000" dirty="0" smtClean="0"/>
              <a:t>using IoT device polling status after each defined interval and doing some of the analytics to manage the functioning of street lights.</a:t>
            </a:r>
            <a:endParaRPr lang="en-US" sz="2000" b="1" dirty="0"/>
          </a:p>
          <a:p>
            <a:r>
              <a:rPr lang="en-US" sz="16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ISP </a:t>
            </a:r>
            <a:r>
              <a:rPr lang="en-US" sz="2000" b="1" dirty="0"/>
              <a:t>Billing </a:t>
            </a:r>
            <a:r>
              <a:rPr lang="en-US" sz="2000" b="1" dirty="0" smtClean="0"/>
              <a:t>Management</a:t>
            </a:r>
          </a:p>
          <a:p>
            <a:r>
              <a:rPr lang="en-US" sz="2000" b="1" dirty="0" smtClean="0"/>
              <a:t>	</a:t>
            </a:r>
            <a:r>
              <a:rPr lang="en-US" sz="2000" dirty="0" smtClean="0"/>
              <a:t>Automated billing system to manage the bills for </a:t>
            </a:r>
            <a:r>
              <a:rPr lang="en-US" sz="2000" dirty="0"/>
              <a:t>Internet </a:t>
            </a:r>
            <a:r>
              <a:rPr lang="en-US" sz="2000" dirty="0" smtClean="0"/>
              <a:t>	Service Provider users.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Water Charge Billing Management </a:t>
            </a:r>
            <a:r>
              <a:rPr lang="en-US" sz="2000" b="1" dirty="0" smtClean="0"/>
              <a:t>System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Developed to manage billing of water charge for water 	distribution company.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Property Tax Management System for Cantonment board</a:t>
            </a:r>
          </a:p>
        </p:txBody>
      </p:sp>
    </p:spTree>
    <p:extLst>
      <p:ext uri="{BB962C8B-B14F-4D97-AF65-F5344CB8AC3E}">
        <p14:creationId xmlns:p14="http://schemas.microsoft.com/office/powerpoint/2010/main" val="1990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3773" y="328689"/>
            <a:ext cx="8911687" cy="852997"/>
          </a:xfrm>
        </p:spPr>
        <p:txBody>
          <a:bodyPr>
            <a:normAutofit/>
          </a:bodyPr>
          <a:lstStyle/>
          <a:p>
            <a:r>
              <a:rPr lang="en-US" b="1" dirty="0" smtClean="0"/>
              <a:t>Android Development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3773" y="1588020"/>
            <a:ext cx="9297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Below mentioned are few applications to demonstrate work of our android developer.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002060"/>
                </a:solidFill>
              </a:rPr>
              <a:t>GoSalesTrain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smtClean="0"/>
              <a:t>	</a:t>
            </a:r>
            <a:r>
              <a:rPr lang="en-US" i="1" dirty="0" smtClean="0"/>
              <a:t>https</a:t>
            </a:r>
            <a:r>
              <a:rPr lang="en-US" i="1" dirty="0"/>
              <a:t>://</a:t>
            </a:r>
            <a:r>
              <a:rPr lang="en-US" i="1" dirty="0" smtClean="0"/>
              <a:t>play.google.com/store/search?q=gosalestrain&amp;c=apps&amp;hl=en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WAGMOB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i="1" dirty="0" smtClean="0">
                <a:solidFill>
                  <a:srgbClr val="002060"/>
                </a:solidFill>
              </a:rPr>
              <a:t>	</a:t>
            </a:r>
            <a:r>
              <a:rPr lang="en-US" i="1" dirty="0" smtClean="0"/>
              <a:t>https</a:t>
            </a:r>
            <a:r>
              <a:rPr lang="en-US" i="1" dirty="0"/>
              <a:t>://play.google.com/store/search?q=wagmob&amp;c=apps&amp;hl=en</a:t>
            </a:r>
          </a:p>
        </p:txBody>
      </p:sp>
    </p:spTree>
    <p:extLst>
      <p:ext uri="{BB962C8B-B14F-4D97-AF65-F5344CB8AC3E}">
        <p14:creationId xmlns:p14="http://schemas.microsoft.com/office/powerpoint/2010/main" val="7060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015" y="3097147"/>
            <a:ext cx="2955821" cy="996871"/>
          </a:xfrm>
        </p:spPr>
        <p:txBody>
          <a:bodyPr/>
          <a:lstStyle/>
          <a:p>
            <a:r>
              <a:rPr lang="en-US" b="1" dirty="0" smtClean="0"/>
              <a:t>Thank You!!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56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</TotalTime>
  <Words>218</Words>
  <Application>Microsoft Office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Wisp</vt:lpstr>
      <vt:lpstr>Siddhanam Consulting Services (SCS)</vt:lpstr>
      <vt:lpstr>About Us</vt:lpstr>
      <vt:lpstr>Technical Expertise</vt:lpstr>
      <vt:lpstr>Technical Expertise</vt:lpstr>
      <vt:lpstr>PowerPoint Presentation</vt:lpstr>
      <vt:lpstr>Our Project Experience (Mobile Applications)</vt:lpstr>
      <vt:lpstr>Project Experience (Web/Desktop Application )</vt:lpstr>
      <vt:lpstr>Android Development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Siddhanam Solutions</dc:title>
  <dc:creator>Arbind Jain</dc:creator>
  <cp:lastModifiedBy>Arbind Jain</cp:lastModifiedBy>
  <cp:revision>31</cp:revision>
  <dcterms:created xsi:type="dcterms:W3CDTF">2016-09-28T10:22:16Z</dcterms:created>
  <dcterms:modified xsi:type="dcterms:W3CDTF">2016-10-18T01:02:15Z</dcterms:modified>
</cp:coreProperties>
</file>