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8"/>
    <p:restoredTop sz="94629"/>
  </p:normalViewPr>
  <p:slideViewPr>
    <p:cSldViewPr snapToGrid="0" snapToObjects="1">
      <p:cViewPr varScale="1">
        <p:scale>
          <a:sx n="93" d="100"/>
          <a:sy n="93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C821-B9EE-3947-9D22-C4D41444C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Milestone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3DA4C-DAB1-8A4A-9B76-AED34E533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SEMI-FUNCTIONAL PROTOTYPE</a:t>
            </a:r>
          </a:p>
        </p:txBody>
      </p:sp>
    </p:spTree>
    <p:extLst>
      <p:ext uri="{BB962C8B-B14F-4D97-AF65-F5344CB8AC3E}">
        <p14:creationId xmlns:p14="http://schemas.microsoft.com/office/powerpoint/2010/main" val="344511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96A7-E98E-294B-80AF-946A75A7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Payment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05593D-0996-4C4E-931A-FED7CE9F5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92" y="1971102"/>
            <a:ext cx="2613708" cy="46489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C8D5F-276D-F24D-B1B9-8509ECD4334D}"/>
              </a:ext>
            </a:extLst>
          </p:cNvPr>
          <p:cNvSpPr txBox="1"/>
          <p:nvPr/>
        </p:nvSpPr>
        <p:spPr>
          <a:xfrm>
            <a:off x="4073236" y="2452255"/>
            <a:ext cx="5234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the payment method, consisting of</a:t>
            </a:r>
          </a:p>
          <a:p>
            <a:r>
              <a:rPr lang="en-US" dirty="0"/>
              <a:t>Credit card, PayPal and Apple pay</a:t>
            </a:r>
          </a:p>
        </p:txBody>
      </p:sp>
    </p:spTree>
    <p:extLst>
      <p:ext uri="{BB962C8B-B14F-4D97-AF65-F5344CB8AC3E}">
        <p14:creationId xmlns:p14="http://schemas.microsoft.com/office/powerpoint/2010/main" val="314187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6665-9653-B442-935A-FB5127B0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Payment confirmation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C1888-5646-3249-B985-C68897303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36" y="1960315"/>
            <a:ext cx="2627563" cy="46735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09188E-2013-5243-8833-27330494B145}"/>
              </a:ext>
            </a:extLst>
          </p:cNvPr>
          <p:cNvSpPr txBox="1"/>
          <p:nvPr/>
        </p:nvSpPr>
        <p:spPr>
          <a:xfrm>
            <a:off x="3893127" y="2396836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 confirmation page</a:t>
            </a:r>
          </a:p>
        </p:txBody>
      </p:sp>
    </p:spTree>
    <p:extLst>
      <p:ext uri="{BB962C8B-B14F-4D97-AF65-F5344CB8AC3E}">
        <p14:creationId xmlns:p14="http://schemas.microsoft.com/office/powerpoint/2010/main" val="279015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2450-17C6-C04E-974E-A6E5C04D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Receipt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A9B57-C273-B245-B90F-99F8BCD3A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82" y="1894107"/>
            <a:ext cx="2641418" cy="4698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15C7F6-11F6-C142-95D8-908AD93AF00E}"/>
              </a:ext>
            </a:extLst>
          </p:cNvPr>
          <p:cNvSpPr txBox="1"/>
          <p:nvPr/>
        </p:nvSpPr>
        <p:spPr>
          <a:xfrm>
            <a:off x="3934691" y="2258291"/>
            <a:ext cx="5323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Receipt page, indicating the lot number, time</a:t>
            </a:r>
          </a:p>
          <a:p>
            <a:r>
              <a:rPr lang="en-US" dirty="0"/>
              <a:t>and fees paid for the parking</a:t>
            </a:r>
          </a:p>
        </p:txBody>
      </p:sp>
    </p:spTree>
    <p:extLst>
      <p:ext uri="{BB962C8B-B14F-4D97-AF65-F5344CB8AC3E}">
        <p14:creationId xmlns:p14="http://schemas.microsoft.com/office/powerpoint/2010/main" val="138454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ED46-8946-2B46-85B4-6EF2515C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 Up menu for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B25A9-6865-B242-8F85-D9F83A5B5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27" y="2063541"/>
            <a:ext cx="2530581" cy="45010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0358C-FBD9-2C44-8ED2-49719FF2E38C}"/>
              </a:ext>
            </a:extLst>
          </p:cNvPr>
          <p:cNvSpPr txBox="1"/>
          <p:nvPr/>
        </p:nvSpPr>
        <p:spPr>
          <a:xfrm>
            <a:off x="3505200" y="2410691"/>
            <a:ext cx="592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up menu for the user, consisting of user settings</a:t>
            </a:r>
          </a:p>
          <a:p>
            <a:r>
              <a:rPr lang="en-US" dirty="0"/>
              <a:t>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131933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F370-CB6E-244E-B2B1-3B83523F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Favorite spots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B8F49-C320-2348-B034-0302AA354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46" y="1926472"/>
            <a:ext cx="2599854" cy="4624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888E7F-EC1B-0D4B-A5F2-DFF74526540C}"/>
              </a:ext>
            </a:extLst>
          </p:cNvPr>
          <p:cNvSpPr txBox="1"/>
          <p:nvPr/>
        </p:nvSpPr>
        <p:spPr>
          <a:xfrm>
            <a:off x="3754582" y="2452255"/>
            <a:ext cx="540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favorite parking spots, to avoid manually</a:t>
            </a:r>
          </a:p>
          <a:p>
            <a:r>
              <a:rPr lang="en-US" dirty="0"/>
              <a:t>entering location each time the app is used.</a:t>
            </a:r>
          </a:p>
        </p:txBody>
      </p:sp>
    </p:spTree>
    <p:extLst>
      <p:ext uri="{BB962C8B-B14F-4D97-AF65-F5344CB8AC3E}">
        <p14:creationId xmlns:p14="http://schemas.microsoft.com/office/powerpoint/2010/main" val="277880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A470-10B9-9D4F-B938-D2530466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settings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DE1141-C488-6047-A3B4-305A9D219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46" y="1954181"/>
            <a:ext cx="2599854" cy="46242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02DE7-864D-2943-97BC-94162AF989AB}"/>
              </a:ext>
            </a:extLst>
          </p:cNvPr>
          <p:cNvSpPr txBox="1"/>
          <p:nvPr/>
        </p:nvSpPr>
        <p:spPr>
          <a:xfrm>
            <a:off x="3699163" y="2479964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for user settings and information</a:t>
            </a:r>
          </a:p>
        </p:txBody>
      </p:sp>
    </p:spTree>
    <p:extLst>
      <p:ext uri="{BB962C8B-B14F-4D97-AF65-F5344CB8AC3E}">
        <p14:creationId xmlns:p14="http://schemas.microsoft.com/office/powerpoint/2010/main" val="419130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9CD8-C889-9F48-8020-93FDCB97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236C8-16CF-6041-8D64-6C97D5D04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437" y="1730809"/>
            <a:ext cx="2779963" cy="49446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9B0678-551B-1D4D-8AAE-E822077112B2}"/>
              </a:ext>
            </a:extLst>
          </p:cNvPr>
          <p:cNvSpPr txBox="1"/>
          <p:nvPr/>
        </p:nvSpPr>
        <p:spPr>
          <a:xfrm>
            <a:off x="5237018" y="3297382"/>
            <a:ext cx="466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home page for the U-Park application</a:t>
            </a:r>
          </a:p>
        </p:txBody>
      </p:sp>
    </p:spTree>
    <p:extLst>
      <p:ext uri="{BB962C8B-B14F-4D97-AF65-F5344CB8AC3E}">
        <p14:creationId xmlns:p14="http://schemas.microsoft.com/office/powerpoint/2010/main" val="100398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35E-F27A-B049-A59B-5FAF994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Landing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8E51F-4EB5-DB47-9526-11BBCECFD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99" y="1737047"/>
            <a:ext cx="2766110" cy="49199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03F85-90A3-9342-AEA4-65B0BB82D5F6}"/>
              </a:ext>
            </a:extLst>
          </p:cNvPr>
          <p:cNvSpPr txBox="1"/>
          <p:nvPr/>
        </p:nvSpPr>
        <p:spPr>
          <a:xfrm>
            <a:off x="4461163" y="3255818"/>
            <a:ext cx="5418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Landing page of the application, advising </a:t>
            </a:r>
          </a:p>
          <a:p>
            <a:r>
              <a:rPr lang="en-US" dirty="0"/>
              <a:t>the user of the features of the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878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ED73-3989-024B-90F4-32CBB023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960C8-BD1F-A449-8991-9FF07BD2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19" y="2057401"/>
            <a:ext cx="2530581" cy="45010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ED976-EAE2-8D4D-90C0-B0DAC110648D}"/>
              </a:ext>
            </a:extLst>
          </p:cNvPr>
          <p:cNvSpPr txBox="1"/>
          <p:nvPr/>
        </p:nvSpPr>
        <p:spPr>
          <a:xfrm>
            <a:off x="4208820" y="2743200"/>
            <a:ext cx="592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sign in page for the application. Also consists of</a:t>
            </a:r>
          </a:p>
          <a:p>
            <a:r>
              <a:rPr lang="en-US" dirty="0"/>
              <a:t>the link for sign up page for the first time user.</a:t>
            </a:r>
          </a:p>
        </p:txBody>
      </p:sp>
    </p:spTree>
    <p:extLst>
      <p:ext uri="{BB962C8B-B14F-4D97-AF65-F5344CB8AC3E}">
        <p14:creationId xmlns:p14="http://schemas.microsoft.com/office/powerpoint/2010/main" val="37046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ABD1-ADFF-0947-A945-F426DC84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86E48-9435-BB40-B46E-CAEBBE0C7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99" y="1937258"/>
            <a:ext cx="2586001" cy="4599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1FA25-6F38-544E-A46E-0F8FD24187C1}"/>
              </a:ext>
            </a:extLst>
          </p:cNvPr>
          <p:cNvSpPr txBox="1"/>
          <p:nvPr/>
        </p:nvSpPr>
        <p:spPr>
          <a:xfrm>
            <a:off x="4419600" y="2798618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 page for new users</a:t>
            </a:r>
          </a:p>
        </p:txBody>
      </p:sp>
    </p:spTree>
    <p:extLst>
      <p:ext uri="{BB962C8B-B14F-4D97-AF65-F5344CB8AC3E}">
        <p14:creationId xmlns:p14="http://schemas.microsoft.com/office/powerpoint/2010/main" val="245838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0283-C14F-E748-BFC5-E5DCC245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of navigation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9FA82-4598-2B46-B73D-37CF03121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72" y="2057401"/>
            <a:ext cx="2549612" cy="45349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CF31C-2E1C-8444-A9BB-CD0230B2F480}"/>
              </a:ext>
            </a:extLst>
          </p:cNvPr>
          <p:cNvSpPr txBox="1"/>
          <p:nvPr/>
        </p:nvSpPr>
        <p:spPr>
          <a:xfrm>
            <a:off x="4142509" y="2729346"/>
            <a:ext cx="5742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methods of  finding a parking spot.</a:t>
            </a:r>
          </a:p>
          <a:p>
            <a:r>
              <a:rPr lang="en-US" dirty="0"/>
              <a:t>First consists of manually entering the destination.</a:t>
            </a:r>
          </a:p>
          <a:p>
            <a:r>
              <a:rPr lang="en-US" dirty="0"/>
              <a:t>Second consists of using current location, to go to</a:t>
            </a:r>
          </a:p>
          <a:p>
            <a:r>
              <a:rPr lang="en-US" dirty="0"/>
              <a:t>the nearest parking lot.</a:t>
            </a:r>
          </a:p>
        </p:txBody>
      </p:sp>
    </p:spTree>
    <p:extLst>
      <p:ext uri="{BB962C8B-B14F-4D97-AF65-F5344CB8AC3E}">
        <p14:creationId xmlns:p14="http://schemas.microsoft.com/office/powerpoint/2010/main" val="111894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1EF0-F774-FE47-B165-C0B271C4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Navigation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85322-01F1-9948-BA13-E9E9D2F9F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82" y="2123613"/>
            <a:ext cx="2489018" cy="44271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48DCEA-F97D-D343-83AD-5EBFE011AA19}"/>
              </a:ext>
            </a:extLst>
          </p:cNvPr>
          <p:cNvSpPr txBox="1"/>
          <p:nvPr/>
        </p:nvSpPr>
        <p:spPr>
          <a:xfrm>
            <a:off x="4391891" y="2798618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Navigation, using Google’s Map API,</a:t>
            </a:r>
          </a:p>
          <a:p>
            <a:r>
              <a:rPr lang="en-US" dirty="0"/>
              <a:t>to take the user to the desired location</a:t>
            </a:r>
          </a:p>
        </p:txBody>
      </p:sp>
    </p:spTree>
    <p:extLst>
      <p:ext uri="{BB962C8B-B14F-4D97-AF65-F5344CB8AC3E}">
        <p14:creationId xmlns:p14="http://schemas.microsoft.com/office/powerpoint/2010/main" val="360108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D469-368E-F946-ACFF-43A153B5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Arrival Confirmation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6C18D-2016-D04C-89D5-1A248C355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10" y="2028109"/>
            <a:ext cx="2558290" cy="45503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50E796-2329-8445-9177-6C496687EA54}"/>
              </a:ext>
            </a:extLst>
          </p:cNvPr>
          <p:cNvSpPr txBox="1"/>
          <p:nvPr/>
        </p:nvSpPr>
        <p:spPr>
          <a:xfrm>
            <a:off x="4059382" y="2576945"/>
            <a:ext cx="546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Confirms the arrival at the desired parking spot.</a:t>
            </a:r>
          </a:p>
        </p:txBody>
      </p:sp>
    </p:spTree>
    <p:extLst>
      <p:ext uri="{BB962C8B-B14F-4D97-AF65-F5344CB8AC3E}">
        <p14:creationId xmlns:p14="http://schemas.microsoft.com/office/powerpoint/2010/main" val="171660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0727-A141-E24E-847B-6CE8058B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Vehicle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94FEC-09E7-1C40-837B-0964D1B8D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64" y="2038898"/>
            <a:ext cx="2544435" cy="45257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B6676-82ED-E743-B72A-82002756BD4B}"/>
              </a:ext>
            </a:extLst>
          </p:cNvPr>
          <p:cNvSpPr txBox="1"/>
          <p:nvPr/>
        </p:nvSpPr>
        <p:spPr>
          <a:xfrm>
            <a:off x="3837710" y="2479964"/>
            <a:ext cx="5790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the number plate of the vehicle and choose</a:t>
            </a:r>
          </a:p>
          <a:p>
            <a:r>
              <a:rPr lang="en-US" dirty="0"/>
              <a:t> the number of hours for parking.</a:t>
            </a:r>
          </a:p>
        </p:txBody>
      </p:sp>
    </p:spTree>
    <p:extLst>
      <p:ext uri="{BB962C8B-B14F-4D97-AF65-F5344CB8AC3E}">
        <p14:creationId xmlns:p14="http://schemas.microsoft.com/office/powerpoint/2010/main" val="22298014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114</TotalTime>
  <Words>229</Words>
  <Application>Microsoft Macintosh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Milestone 4 </vt:lpstr>
      <vt:lpstr>Home Page</vt:lpstr>
      <vt:lpstr>Landing page</vt:lpstr>
      <vt:lpstr>Sign in</vt:lpstr>
      <vt:lpstr>Sign up</vt:lpstr>
      <vt:lpstr>Method of navigation</vt:lpstr>
      <vt:lpstr>Navigation</vt:lpstr>
      <vt:lpstr>Arrival Confirmation</vt:lpstr>
      <vt:lpstr>Vehicle Details</vt:lpstr>
      <vt:lpstr>Payment method</vt:lpstr>
      <vt:lpstr>Payment confirmation</vt:lpstr>
      <vt:lpstr>Receipt</vt:lpstr>
      <vt:lpstr>Pop Up menu for user</vt:lpstr>
      <vt:lpstr>Favorite spots</vt:lpstr>
      <vt:lpstr>Account settings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4 </dc:title>
  <dc:creator>Microsoft Office User</dc:creator>
  <cp:lastModifiedBy>Microsoft Office User</cp:lastModifiedBy>
  <cp:revision>5</cp:revision>
  <dcterms:created xsi:type="dcterms:W3CDTF">2019-07-12T02:02:14Z</dcterms:created>
  <dcterms:modified xsi:type="dcterms:W3CDTF">2019-07-12T03:56:18Z</dcterms:modified>
</cp:coreProperties>
</file>