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600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1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2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5449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27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974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957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17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45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16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26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13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04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8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98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4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5A67B1-64BF-46CA-8DAB-D285BA9BEDC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8273459-0A52-49EB-9A51-97A010974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7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ACD </a:t>
            </a:r>
            <a:r>
              <a:rPr lang="en-IN" dirty="0"/>
              <a:t>(abusive comment detection)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59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Statement </a:t>
            </a:r>
            <a:r>
              <a:rPr lang="en-US" dirty="0"/>
              <a:t>"abusive comment detection system in </a:t>
            </a:r>
            <a:r>
              <a:rPr lang="en-US" dirty="0" err="1"/>
              <a:t>english</a:t>
            </a:r>
            <a:r>
              <a:rPr lang="en-US" dirty="0"/>
              <a:t>, </a:t>
            </a:r>
            <a:r>
              <a:rPr lang="en-US" dirty="0" err="1"/>
              <a:t>hindi</a:t>
            </a:r>
            <a:r>
              <a:rPr lang="en-US" dirty="0"/>
              <a:t>, </a:t>
            </a:r>
            <a:r>
              <a:rPr lang="en-US" dirty="0" err="1"/>
              <a:t>tamil</a:t>
            </a:r>
            <a:r>
              <a:rPr lang="en-US" dirty="0"/>
              <a:t>, </a:t>
            </a:r>
            <a:r>
              <a:rPr lang="en-US" dirty="0" err="1"/>
              <a:t>malayalam</a:t>
            </a:r>
            <a:r>
              <a:rPr lang="en-US" dirty="0"/>
              <a:t>"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2305050"/>
            <a:ext cx="10394950" cy="3311525"/>
          </a:xfrm>
        </p:spPr>
        <p:txBody>
          <a:bodyPr/>
          <a:lstStyle/>
          <a:p>
            <a:r>
              <a:rPr lang="en-US" dirty="0" smtClean="0"/>
              <a:t>We plant to use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sz="1600" dirty="0" smtClean="0"/>
              <a:t> </a:t>
            </a:r>
            <a:r>
              <a:rPr lang="en-US" sz="1600" dirty="0"/>
              <a:t>machine learning algorithms such as Naive Bayes, Support Vector machine (</a:t>
            </a:r>
            <a:r>
              <a:rPr lang="en-US" sz="1600" dirty="0" smtClean="0"/>
              <a:t>SVM). </a:t>
            </a:r>
          </a:p>
          <a:p>
            <a:pPr marL="0" indent="0">
              <a:buNone/>
            </a:pPr>
            <a:r>
              <a:rPr lang="en-US" sz="1600" dirty="0" smtClean="0"/>
              <a:t>	Sentiment </a:t>
            </a:r>
            <a:r>
              <a:rPr lang="en-US" sz="1600" dirty="0"/>
              <a:t>Analysis is a branch of Natural Language Processing in which we perform analysis to </a:t>
            </a:r>
            <a:r>
              <a:rPr lang="en-US" sz="1600" dirty="0" smtClean="0"/>
              <a:t>	determine </a:t>
            </a:r>
            <a:r>
              <a:rPr lang="en-US" sz="1600" dirty="0"/>
              <a:t>what the sentiment of a user has expressed in text form by commenting on a piece of content </a:t>
            </a:r>
            <a:r>
              <a:rPr lang="en-US" sz="1600" dirty="0" smtClean="0"/>
              <a:t>	published </a:t>
            </a:r>
            <a:r>
              <a:rPr lang="en-US" sz="1600" dirty="0"/>
              <a:t>online by someone</a:t>
            </a:r>
            <a:r>
              <a:rPr lang="en-US" sz="1600" dirty="0" smtClean="0"/>
              <a:t>..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2043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211" t="1878" r="211" b="604"/>
          <a:stretch/>
        </p:blipFill>
        <p:spPr>
          <a:xfrm>
            <a:off x="1758278" y="307910"/>
            <a:ext cx="4421770" cy="301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80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129</TotalTime>
  <Words>87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Impact</vt:lpstr>
      <vt:lpstr>Main Event</vt:lpstr>
      <vt:lpstr>ACD (abusive comment detection)</vt:lpstr>
      <vt:lpstr>Problem Statement "abusive comment detection system in english, hindi, tamil, malayalam"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(abusive comment detection)</dc:title>
  <dc:creator>sid .</dc:creator>
  <cp:lastModifiedBy>sid .</cp:lastModifiedBy>
  <cp:revision>7</cp:revision>
  <dcterms:created xsi:type="dcterms:W3CDTF">2023-02-09T09:00:32Z</dcterms:created>
  <dcterms:modified xsi:type="dcterms:W3CDTF">2023-02-09T11:10:06Z</dcterms:modified>
</cp:coreProperties>
</file>