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sldIdLst>
    <p:sldId id="261" r:id="rId2"/>
    <p:sldId id="256" r:id="rId3"/>
    <p:sldId id="265" r:id="rId4"/>
    <p:sldId id="257" r:id="rId5"/>
    <p:sldId id="258" r:id="rId6"/>
    <p:sldId id="262" r:id="rId7"/>
    <p:sldId id="263" r:id="rId8"/>
    <p:sldId id="264" r:id="rId9"/>
    <p:sldId id="259"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838" autoAdjust="0"/>
    <p:restoredTop sz="94660"/>
  </p:normalViewPr>
  <p:slideViewPr>
    <p:cSldViewPr snapToGrid="0">
      <p:cViewPr varScale="1">
        <p:scale>
          <a:sx n="117" d="100"/>
          <a:sy n="117" d="100"/>
        </p:scale>
        <p:origin x="36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6_4">
  <dgm:title val=""/>
  <dgm:desc val=""/>
  <dgm:catLst>
    <dgm:cat type="accent6" pri="11400"/>
  </dgm:catLst>
  <dgm:styleLbl name="node0">
    <dgm:fillClrLst meth="cycle">
      <a:schemeClr val="accent6">
        <a:shade val="60000"/>
      </a:schemeClr>
    </dgm:fillClrLst>
    <dgm:linClrLst meth="repeat">
      <a:schemeClr val="lt1"/>
    </dgm:linClrLst>
    <dgm:effectClrLst/>
    <dgm:txLinClrLst/>
    <dgm:txFillClrLst/>
    <dgm:txEffectClrLst/>
  </dgm:styleLbl>
  <dgm:styleLbl name="alignNode1">
    <dgm:fillClrLst meth="cycle">
      <a:schemeClr val="accent6">
        <a:shade val="50000"/>
      </a:schemeClr>
      <a:schemeClr val="accent6">
        <a:tint val="55000"/>
      </a:schemeClr>
    </dgm:fillClrLst>
    <dgm:linClrLst meth="cycle">
      <a:schemeClr val="accent6">
        <a:shade val="50000"/>
      </a:schemeClr>
      <a:schemeClr val="accent6">
        <a:tint val="55000"/>
      </a:schemeClr>
    </dgm:linClrLst>
    <dgm:effectClrLst/>
    <dgm:txLinClrLst/>
    <dgm:txFillClrLst/>
    <dgm:txEffectClrLst/>
  </dgm:styleLbl>
  <dgm:styleLbl name="node1">
    <dgm:fillClrLst meth="cycle">
      <a:schemeClr val="accent6">
        <a:shade val="50000"/>
      </a:schemeClr>
      <a:schemeClr val="accent6">
        <a:tint val="55000"/>
      </a:schemeClr>
    </dgm:fillClrLst>
    <dgm:linClrLst meth="repeat">
      <a:schemeClr val="lt1"/>
    </dgm:linClrLst>
    <dgm:effectClrLst/>
    <dgm:txLinClrLst/>
    <dgm:txFillClrLst/>
    <dgm:txEffectClrLst/>
  </dgm:styleLbl>
  <dgm:styleLbl name="lnNode1">
    <dgm:fillClrLst meth="cycle">
      <a:schemeClr val="accent6">
        <a:shade val="50000"/>
      </a:schemeClr>
      <a:schemeClr val="accent6">
        <a:tint val="55000"/>
      </a:schemeClr>
    </dgm:fillClrLst>
    <dgm:linClrLst meth="repeat">
      <a:schemeClr val="lt1"/>
    </dgm:linClrLst>
    <dgm:effectClrLst/>
    <dgm:txLinClrLst/>
    <dgm:txFillClrLst/>
    <dgm:txEffectClrLst/>
  </dgm:styleLbl>
  <dgm:styleLbl name="vennNode1">
    <dgm:fillClrLst meth="cycle">
      <a:schemeClr val="accent6">
        <a:shade val="80000"/>
        <a:alpha val="50000"/>
      </a:schemeClr>
      <a:schemeClr val="accent6">
        <a:tint val="50000"/>
        <a:alpha val="50000"/>
      </a:schemeClr>
    </dgm:fillClrLst>
    <dgm:linClrLst meth="repeat">
      <a:schemeClr val="lt1"/>
    </dgm:linClrLst>
    <dgm:effectClrLst/>
    <dgm:txLinClrLst/>
    <dgm:txFillClrLst/>
    <dgm:txEffectClrLst/>
  </dgm:styleLbl>
  <dgm:styleLbl name="node2">
    <dgm:fillClrLst>
      <a:schemeClr val="accent6">
        <a:shade val="80000"/>
      </a:schemeClr>
    </dgm:fillClrLst>
    <dgm:linClrLst meth="repeat">
      <a:schemeClr val="lt1"/>
    </dgm:linClrLst>
    <dgm:effectClrLst/>
    <dgm:txLinClrLst/>
    <dgm:txFillClrLst/>
    <dgm:txEffectClrLst/>
  </dgm:styleLbl>
  <dgm:styleLbl name="node3">
    <dgm:fillClrLst>
      <a:schemeClr val="accent6">
        <a:tint val="99000"/>
      </a:schemeClr>
    </dgm:fillClrLst>
    <dgm:linClrLst meth="repeat">
      <a:schemeClr val="lt1"/>
    </dgm:linClrLst>
    <dgm:effectClrLst/>
    <dgm:txLinClrLst/>
    <dgm:txFillClrLst/>
    <dgm:txEffectClrLst/>
  </dgm:styleLbl>
  <dgm:styleLbl name="node4">
    <dgm:fillClrLst>
      <a:schemeClr val="accent6">
        <a:tint val="70000"/>
      </a:schemeClr>
    </dgm:fillClrLst>
    <dgm:linClrLst meth="repeat">
      <a:schemeClr val="lt1"/>
    </dgm:linClrLst>
    <dgm:effectClrLst/>
    <dgm:txLinClrLst/>
    <dgm:txFillClrLst/>
    <dgm:txEffectClrLst/>
  </dgm:styleLbl>
  <dgm:styleLbl name="fg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fg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bg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sibTrans1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shade val="80000"/>
      </a:schemeClr>
    </dgm:fillClrLst>
    <dgm:linClrLst meth="repeat">
      <a:schemeClr val="lt1"/>
    </dgm:linClrLst>
    <dgm:effectClrLst/>
    <dgm:txLinClrLst/>
    <dgm:txFillClrLst/>
    <dgm:txEffectClrLst/>
  </dgm:styleLbl>
  <dgm:styleLbl name="asst1">
    <dgm:fillClrLst meth="repeat">
      <a:schemeClr val="accent6">
        <a:shade val="80000"/>
      </a:schemeClr>
    </dgm:fillClrLst>
    <dgm:linClrLst meth="repeat">
      <a:schemeClr val="lt1"/>
    </dgm:linClrLst>
    <dgm:effectClrLst/>
    <dgm:txLinClrLst/>
    <dgm:txFillClrLst/>
    <dgm:txEffectClrLst/>
  </dgm:styleLbl>
  <dgm:styleLbl name="asst2">
    <dgm:fillClrLst>
      <a:schemeClr val="accent6">
        <a:tint val="90000"/>
      </a:schemeClr>
    </dgm:fillClrLst>
    <dgm:linClrLst meth="repeat">
      <a:schemeClr val="lt1"/>
    </dgm:linClrLst>
    <dgm:effectClrLst/>
    <dgm:txLinClrLst/>
    <dgm:txFillClrLst/>
    <dgm:txEffectClrLst/>
  </dgm:styleLbl>
  <dgm:styleLbl name="asst3">
    <dgm:fillClrLst>
      <a:schemeClr val="accent6">
        <a:tint val="70000"/>
      </a:schemeClr>
    </dgm:fillClrLst>
    <dgm:linClrLst meth="repeat">
      <a:schemeClr val="lt1"/>
    </dgm:linClrLst>
    <dgm:effectClrLst/>
    <dgm:txLinClrLst/>
    <dgm:txFillClrLst/>
    <dgm:txEffectClrLst/>
  </dgm:styleLbl>
  <dgm:styleLbl name="asst4">
    <dgm:fillClrLst>
      <a:schemeClr val="accent6">
        <a:tint val="50000"/>
      </a:schemeClr>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shade val="80000"/>
      </a:schemeClr>
    </dgm:linClrLst>
    <dgm:effectClrLst/>
    <dgm:txLinClrLst/>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dk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a:tint val="90000"/>
      </a:schemeClr>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55000"/>
      </a:schemeClr>
    </dgm:fillClrLst>
    <dgm:linClrLst meth="repeat">
      <a:schemeClr val="accent6">
        <a:alpha val="90000"/>
        <a:tint val="55000"/>
      </a:schemeClr>
    </dgm:linClrLst>
    <dgm:effectClrLst/>
    <dgm:txLinClrLst/>
    <dgm:txFillClrLst meth="repeat">
      <a:schemeClr val="dk1"/>
    </dgm:txFillClrLst>
    <dgm:txEffectClrLst/>
  </dgm:styleLbl>
  <dgm:styleLbl name="alignAccFollowNode1">
    <dgm:fillClrLst meth="repeat">
      <a:schemeClr val="accent6">
        <a:alpha val="90000"/>
        <a:tint val="55000"/>
      </a:schemeClr>
    </dgm:fillClrLst>
    <dgm:linClrLst meth="repeat">
      <a:schemeClr val="accent6">
        <a:alpha val="90000"/>
        <a:tint val="55000"/>
      </a:schemeClr>
    </dgm:linClrLst>
    <dgm:effectClrLst/>
    <dgm:txLinClrLst/>
    <dgm:txFillClrLst meth="repeat">
      <a:schemeClr val="dk1"/>
    </dgm:txFillClrLst>
    <dgm:txEffectClrLst/>
  </dgm:styleLbl>
  <dgm:styleLbl name="bgAccFollowNode1">
    <dgm:fillClrLst meth="repeat">
      <a:schemeClr val="accent6">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50000"/>
      </a:schemeClr>
    </dgm:linClrLst>
    <dgm:effectClrLst/>
    <dgm:txLinClrLst/>
    <dgm:txFillClrLst meth="repeat">
      <a:schemeClr val="dk1"/>
    </dgm:txFillClrLst>
    <dgm:txEffectClrLst/>
  </dgm:styleLbl>
  <dgm:styleLbl name="bgShp">
    <dgm:fillClrLst meth="repeat">
      <a:schemeClr val="accent6">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55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962CC2A-D2F0-4B86-AD43-A5D3AC24C150}" type="doc">
      <dgm:prSet loTypeId="urn:microsoft.com/office/officeart/2005/8/layout/process5" loCatId="process" qsTypeId="urn:microsoft.com/office/officeart/2005/8/quickstyle/simple5" qsCatId="simple" csTypeId="urn:microsoft.com/office/officeart/2005/8/colors/accent6_4" csCatId="accent6" phldr="1"/>
      <dgm:spPr/>
      <dgm:t>
        <a:bodyPr/>
        <a:lstStyle/>
        <a:p>
          <a:endParaRPr lang="en-IN"/>
        </a:p>
      </dgm:t>
    </dgm:pt>
    <dgm:pt modelId="{F9312BB6-B0E5-488F-8314-F56A601D6883}">
      <dgm:prSet phldrT="[Text]"/>
      <dgm:spPr/>
      <dgm:t>
        <a:bodyPr/>
        <a:lstStyle/>
        <a:p>
          <a:r>
            <a:rPr lang="en-IN" dirty="0"/>
            <a:t>Data Collection</a:t>
          </a:r>
        </a:p>
      </dgm:t>
    </dgm:pt>
    <dgm:pt modelId="{87EAB121-A48B-4272-81FC-D88EB4D7600A}" type="parTrans" cxnId="{01D03044-C4BD-44BD-9EDB-D0699B6F6BA8}">
      <dgm:prSet/>
      <dgm:spPr/>
      <dgm:t>
        <a:bodyPr/>
        <a:lstStyle/>
        <a:p>
          <a:endParaRPr lang="en-IN"/>
        </a:p>
      </dgm:t>
    </dgm:pt>
    <dgm:pt modelId="{017066BD-014E-4C72-AB47-6C8E3CCFB521}" type="sibTrans" cxnId="{01D03044-C4BD-44BD-9EDB-D0699B6F6BA8}">
      <dgm:prSet/>
      <dgm:spPr/>
      <dgm:t>
        <a:bodyPr/>
        <a:lstStyle/>
        <a:p>
          <a:endParaRPr lang="en-IN"/>
        </a:p>
      </dgm:t>
    </dgm:pt>
    <dgm:pt modelId="{BE780084-6FC3-4117-B38E-E8F8162DA0EC}">
      <dgm:prSet phldrT="[Text]"/>
      <dgm:spPr/>
      <dgm:t>
        <a:bodyPr/>
        <a:lstStyle/>
        <a:p>
          <a:r>
            <a:rPr lang="en-IN" dirty="0"/>
            <a:t>Exploratory</a:t>
          </a:r>
        </a:p>
        <a:p>
          <a:r>
            <a:rPr lang="en-IN" dirty="0"/>
            <a:t>Data analysis</a:t>
          </a:r>
        </a:p>
      </dgm:t>
    </dgm:pt>
    <dgm:pt modelId="{1F473A88-C06C-4366-ADD9-7876BBD55F4A}" type="parTrans" cxnId="{B91970BF-6599-4C7C-B180-74CC24990C52}">
      <dgm:prSet/>
      <dgm:spPr/>
      <dgm:t>
        <a:bodyPr/>
        <a:lstStyle/>
        <a:p>
          <a:endParaRPr lang="en-IN"/>
        </a:p>
      </dgm:t>
    </dgm:pt>
    <dgm:pt modelId="{E60E5207-6B4D-4BAA-8992-01546943FF95}" type="sibTrans" cxnId="{B91970BF-6599-4C7C-B180-74CC24990C52}">
      <dgm:prSet/>
      <dgm:spPr/>
      <dgm:t>
        <a:bodyPr/>
        <a:lstStyle/>
        <a:p>
          <a:endParaRPr lang="en-IN"/>
        </a:p>
      </dgm:t>
    </dgm:pt>
    <dgm:pt modelId="{F475533F-043C-44DE-B3FE-92A55124AD57}">
      <dgm:prSet phldrT="[Text]"/>
      <dgm:spPr/>
      <dgm:t>
        <a:bodyPr/>
        <a:lstStyle/>
        <a:p>
          <a:r>
            <a:rPr lang="en-IN" dirty="0"/>
            <a:t>Data Cleaning</a:t>
          </a:r>
        </a:p>
        <a:p>
          <a:r>
            <a:rPr lang="en-IN" dirty="0"/>
            <a:t>And Structuring</a:t>
          </a:r>
        </a:p>
      </dgm:t>
    </dgm:pt>
    <dgm:pt modelId="{BA7D19FF-A450-4670-B66C-616D1D0A1713}" type="parTrans" cxnId="{E4737B1B-D258-43B8-979A-F79810857A69}">
      <dgm:prSet/>
      <dgm:spPr/>
      <dgm:t>
        <a:bodyPr/>
        <a:lstStyle/>
        <a:p>
          <a:endParaRPr lang="en-IN"/>
        </a:p>
      </dgm:t>
    </dgm:pt>
    <dgm:pt modelId="{293D0705-43AD-4595-98FE-6FFA598293A7}" type="sibTrans" cxnId="{E4737B1B-D258-43B8-979A-F79810857A69}">
      <dgm:prSet/>
      <dgm:spPr/>
      <dgm:t>
        <a:bodyPr/>
        <a:lstStyle/>
        <a:p>
          <a:endParaRPr lang="en-IN"/>
        </a:p>
      </dgm:t>
    </dgm:pt>
    <dgm:pt modelId="{40D896A3-4E4A-459A-8FBB-9C19131AB7E6}">
      <dgm:prSet phldrT="[Text]"/>
      <dgm:spPr/>
      <dgm:t>
        <a:bodyPr/>
        <a:lstStyle/>
        <a:p>
          <a:r>
            <a:rPr lang="en-IN" dirty="0"/>
            <a:t>Dealing with Categorical Variables</a:t>
          </a:r>
        </a:p>
      </dgm:t>
    </dgm:pt>
    <dgm:pt modelId="{87EAD9AD-DB35-4C5F-9EA2-2FAC9BA9BD5B}" type="parTrans" cxnId="{8C449468-D7D2-42C9-93FE-70C129DF4817}">
      <dgm:prSet/>
      <dgm:spPr/>
      <dgm:t>
        <a:bodyPr/>
        <a:lstStyle/>
        <a:p>
          <a:endParaRPr lang="en-IN"/>
        </a:p>
      </dgm:t>
    </dgm:pt>
    <dgm:pt modelId="{39D24A74-2FC9-4810-A2B6-3B58EA649AE3}" type="sibTrans" cxnId="{8C449468-D7D2-42C9-93FE-70C129DF4817}">
      <dgm:prSet/>
      <dgm:spPr/>
      <dgm:t>
        <a:bodyPr/>
        <a:lstStyle/>
        <a:p>
          <a:endParaRPr lang="en-IN"/>
        </a:p>
      </dgm:t>
    </dgm:pt>
    <dgm:pt modelId="{8C470DA4-FDBC-424E-B435-5D0B0B168936}">
      <dgm:prSet phldrT="[Text]"/>
      <dgm:spPr/>
      <dgm:t>
        <a:bodyPr/>
        <a:lstStyle/>
        <a:p>
          <a:r>
            <a:rPr lang="en-IN" dirty="0"/>
            <a:t>Building the Model</a:t>
          </a:r>
        </a:p>
      </dgm:t>
    </dgm:pt>
    <dgm:pt modelId="{F8A9FBD5-37BE-49B7-8FB7-3E29DE799DA7}" type="parTrans" cxnId="{A73CC141-1D03-4839-A162-757F3DE331F0}">
      <dgm:prSet/>
      <dgm:spPr/>
      <dgm:t>
        <a:bodyPr/>
        <a:lstStyle/>
        <a:p>
          <a:endParaRPr lang="en-IN"/>
        </a:p>
      </dgm:t>
    </dgm:pt>
    <dgm:pt modelId="{FCD35C48-27C7-4E33-8D74-9AFF251F06D2}" type="sibTrans" cxnId="{A73CC141-1D03-4839-A162-757F3DE331F0}">
      <dgm:prSet/>
      <dgm:spPr/>
      <dgm:t>
        <a:bodyPr/>
        <a:lstStyle/>
        <a:p>
          <a:endParaRPr lang="en-IN"/>
        </a:p>
      </dgm:t>
    </dgm:pt>
    <dgm:pt modelId="{60890527-5E04-48E3-BC4B-7BDDCC000839}">
      <dgm:prSet phldrT="[Text]"/>
      <dgm:spPr/>
      <dgm:t>
        <a:bodyPr/>
        <a:lstStyle/>
        <a:p>
          <a:r>
            <a:rPr lang="en-IN" dirty="0"/>
            <a:t>Evaluating the Model</a:t>
          </a:r>
        </a:p>
      </dgm:t>
    </dgm:pt>
    <dgm:pt modelId="{10555EC4-C251-4E9F-A608-8F6662121B0A}" type="parTrans" cxnId="{63EED54F-6C1D-4742-9397-A66FE096AB1B}">
      <dgm:prSet/>
      <dgm:spPr/>
      <dgm:t>
        <a:bodyPr/>
        <a:lstStyle/>
        <a:p>
          <a:endParaRPr lang="en-IN"/>
        </a:p>
      </dgm:t>
    </dgm:pt>
    <dgm:pt modelId="{4A3B10B4-1036-42BC-AC4A-46165CDDB57E}" type="sibTrans" cxnId="{63EED54F-6C1D-4742-9397-A66FE096AB1B}">
      <dgm:prSet/>
      <dgm:spPr/>
      <dgm:t>
        <a:bodyPr/>
        <a:lstStyle/>
        <a:p>
          <a:endParaRPr lang="en-IN"/>
        </a:p>
      </dgm:t>
    </dgm:pt>
    <dgm:pt modelId="{03803795-7C8E-4628-B0AF-83A96A69E6A5}" type="pres">
      <dgm:prSet presAssocID="{4962CC2A-D2F0-4B86-AD43-A5D3AC24C150}" presName="diagram" presStyleCnt="0">
        <dgm:presLayoutVars>
          <dgm:dir/>
          <dgm:resizeHandles val="exact"/>
        </dgm:presLayoutVars>
      </dgm:prSet>
      <dgm:spPr/>
    </dgm:pt>
    <dgm:pt modelId="{C05C6AD0-D5D5-42AA-BE82-CB9795B7F61D}" type="pres">
      <dgm:prSet presAssocID="{F9312BB6-B0E5-488F-8314-F56A601D6883}" presName="node" presStyleLbl="node1" presStyleIdx="0" presStyleCnt="6">
        <dgm:presLayoutVars>
          <dgm:bulletEnabled val="1"/>
        </dgm:presLayoutVars>
      </dgm:prSet>
      <dgm:spPr/>
    </dgm:pt>
    <dgm:pt modelId="{E9D60F20-A821-422C-95ED-2E33C64D40B1}" type="pres">
      <dgm:prSet presAssocID="{017066BD-014E-4C72-AB47-6C8E3CCFB521}" presName="sibTrans" presStyleLbl="sibTrans2D1" presStyleIdx="0" presStyleCnt="5"/>
      <dgm:spPr/>
    </dgm:pt>
    <dgm:pt modelId="{BFEE74CA-5350-42C7-96A5-59329B52C8CA}" type="pres">
      <dgm:prSet presAssocID="{017066BD-014E-4C72-AB47-6C8E3CCFB521}" presName="connectorText" presStyleLbl="sibTrans2D1" presStyleIdx="0" presStyleCnt="5"/>
      <dgm:spPr/>
    </dgm:pt>
    <dgm:pt modelId="{81513807-26B1-4F7F-96D4-963D4EA2D267}" type="pres">
      <dgm:prSet presAssocID="{BE780084-6FC3-4117-B38E-E8F8162DA0EC}" presName="node" presStyleLbl="node1" presStyleIdx="1" presStyleCnt="6">
        <dgm:presLayoutVars>
          <dgm:bulletEnabled val="1"/>
        </dgm:presLayoutVars>
      </dgm:prSet>
      <dgm:spPr/>
    </dgm:pt>
    <dgm:pt modelId="{221F2032-F396-4E77-A7E7-8729E69AAC99}" type="pres">
      <dgm:prSet presAssocID="{E60E5207-6B4D-4BAA-8992-01546943FF95}" presName="sibTrans" presStyleLbl="sibTrans2D1" presStyleIdx="1" presStyleCnt="5"/>
      <dgm:spPr/>
    </dgm:pt>
    <dgm:pt modelId="{9AD9AD0D-C76E-4F43-869F-4A6FCAE218B3}" type="pres">
      <dgm:prSet presAssocID="{E60E5207-6B4D-4BAA-8992-01546943FF95}" presName="connectorText" presStyleLbl="sibTrans2D1" presStyleIdx="1" presStyleCnt="5"/>
      <dgm:spPr/>
    </dgm:pt>
    <dgm:pt modelId="{FE220BCE-77B3-484C-8E34-4B4B67F28A65}" type="pres">
      <dgm:prSet presAssocID="{F475533F-043C-44DE-B3FE-92A55124AD57}" presName="node" presStyleLbl="node1" presStyleIdx="2" presStyleCnt="6">
        <dgm:presLayoutVars>
          <dgm:bulletEnabled val="1"/>
        </dgm:presLayoutVars>
      </dgm:prSet>
      <dgm:spPr/>
    </dgm:pt>
    <dgm:pt modelId="{ACA20B15-7DB6-4A53-92F9-2252D9B5D20D}" type="pres">
      <dgm:prSet presAssocID="{293D0705-43AD-4595-98FE-6FFA598293A7}" presName="sibTrans" presStyleLbl="sibTrans2D1" presStyleIdx="2" presStyleCnt="5"/>
      <dgm:spPr/>
    </dgm:pt>
    <dgm:pt modelId="{9205EE92-532E-4CF5-A676-B6D21BD04350}" type="pres">
      <dgm:prSet presAssocID="{293D0705-43AD-4595-98FE-6FFA598293A7}" presName="connectorText" presStyleLbl="sibTrans2D1" presStyleIdx="2" presStyleCnt="5"/>
      <dgm:spPr/>
    </dgm:pt>
    <dgm:pt modelId="{E7611D71-44B0-4F7D-8332-F9393EAA541D}" type="pres">
      <dgm:prSet presAssocID="{40D896A3-4E4A-459A-8FBB-9C19131AB7E6}" presName="node" presStyleLbl="node1" presStyleIdx="3" presStyleCnt="6">
        <dgm:presLayoutVars>
          <dgm:bulletEnabled val="1"/>
        </dgm:presLayoutVars>
      </dgm:prSet>
      <dgm:spPr/>
    </dgm:pt>
    <dgm:pt modelId="{43190272-3098-41F8-96D7-912887AAD859}" type="pres">
      <dgm:prSet presAssocID="{39D24A74-2FC9-4810-A2B6-3B58EA649AE3}" presName="sibTrans" presStyleLbl="sibTrans2D1" presStyleIdx="3" presStyleCnt="5"/>
      <dgm:spPr/>
    </dgm:pt>
    <dgm:pt modelId="{6CCA22EF-F4AF-40D8-804A-5CC3F54BC69E}" type="pres">
      <dgm:prSet presAssocID="{39D24A74-2FC9-4810-A2B6-3B58EA649AE3}" presName="connectorText" presStyleLbl="sibTrans2D1" presStyleIdx="3" presStyleCnt="5"/>
      <dgm:spPr/>
    </dgm:pt>
    <dgm:pt modelId="{3D6A8B87-073D-4F30-A5CB-13A60BD928C2}" type="pres">
      <dgm:prSet presAssocID="{8C470DA4-FDBC-424E-B435-5D0B0B168936}" presName="node" presStyleLbl="node1" presStyleIdx="4" presStyleCnt="6">
        <dgm:presLayoutVars>
          <dgm:bulletEnabled val="1"/>
        </dgm:presLayoutVars>
      </dgm:prSet>
      <dgm:spPr/>
    </dgm:pt>
    <dgm:pt modelId="{69AD1098-D4F6-403F-B41F-FFEBF2356249}" type="pres">
      <dgm:prSet presAssocID="{FCD35C48-27C7-4E33-8D74-9AFF251F06D2}" presName="sibTrans" presStyleLbl="sibTrans2D1" presStyleIdx="4" presStyleCnt="5"/>
      <dgm:spPr/>
    </dgm:pt>
    <dgm:pt modelId="{B0EA74EF-CA1E-4418-A1AB-0C38EA1A23E4}" type="pres">
      <dgm:prSet presAssocID="{FCD35C48-27C7-4E33-8D74-9AFF251F06D2}" presName="connectorText" presStyleLbl="sibTrans2D1" presStyleIdx="4" presStyleCnt="5"/>
      <dgm:spPr/>
    </dgm:pt>
    <dgm:pt modelId="{1A49E520-37B7-45FF-8CBC-C0F6C49576E8}" type="pres">
      <dgm:prSet presAssocID="{60890527-5E04-48E3-BC4B-7BDDCC000839}" presName="node" presStyleLbl="node1" presStyleIdx="5" presStyleCnt="6">
        <dgm:presLayoutVars>
          <dgm:bulletEnabled val="1"/>
        </dgm:presLayoutVars>
      </dgm:prSet>
      <dgm:spPr/>
    </dgm:pt>
  </dgm:ptLst>
  <dgm:cxnLst>
    <dgm:cxn modelId="{2C33E405-4198-45CA-8D10-96537BB08D04}" type="presOf" srcId="{39D24A74-2FC9-4810-A2B6-3B58EA649AE3}" destId="{6CCA22EF-F4AF-40D8-804A-5CC3F54BC69E}" srcOrd="1" destOrd="0" presId="urn:microsoft.com/office/officeart/2005/8/layout/process5"/>
    <dgm:cxn modelId="{08C74306-423E-4109-8D7B-7796D98F690D}" type="presOf" srcId="{E60E5207-6B4D-4BAA-8992-01546943FF95}" destId="{9AD9AD0D-C76E-4F43-869F-4A6FCAE218B3}" srcOrd="1" destOrd="0" presId="urn:microsoft.com/office/officeart/2005/8/layout/process5"/>
    <dgm:cxn modelId="{12B5F40B-FECB-41ED-862D-9DBD443F379C}" type="presOf" srcId="{F9312BB6-B0E5-488F-8314-F56A601D6883}" destId="{C05C6AD0-D5D5-42AA-BE82-CB9795B7F61D}" srcOrd="0" destOrd="0" presId="urn:microsoft.com/office/officeart/2005/8/layout/process5"/>
    <dgm:cxn modelId="{3258FD0E-4C32-4F22-8C9D-83AC6B191F8A}" type="presOf" srcId="{293D0705-43AD-4595-98FE-6FFA598293A7}" destId="{9205EE92-532E-4CF5-A676-B6D21BD04350}" srcOrd="1" destOrd="0" presId="urn:microsoft.com/office/officeart/2005/8/layout/process5"/>
    <dgm:cxn modelId="{E4737B1B-D258-43B8-979A-F79810857A69}" srcId="{4962CC2A-D2F0-4B86-AD43-A5D3AC24C150}" destId="{F475533F-043C-44DE-B3FE-92A55124AD57}" srcOrd="2" destOrd="0" parTransId="{BA7D19FF-A450-4670-B66C-616D1D0A1713}" sibTransId="{293D0705-43AD-4595-98FE-6FFA598293A7}"/>
    <dgm:cxn modelId="{A73CC141-1D03-4839-A162-757F3DE331F0}" srcId="{4962CC2A-D2F0-4B86-AD43-A5D3AC24C150}" destId="{8C470DA4-FDBC-424E-B435-5D0B0B168936}" srcOrd="4" destOrd="0" parTransId="{F8A9FBD5-37BE-49B7-8FB7-3E29DE799DA7}" sibTransId="{FCD35C48-27C7-4E33-8D74-9AFF251F06D2}"/>
    <dgm:cxn modelId="{01D03044-C4BD-44BD-9EDB-D0699B6F6BA8}" srcId="{4962CC2A-D2F0-4B86-AD43-A5D3AC24C150}" destId="{F9312BB6-B0E5-488F-8314-F56A601D6883}" srcOrd="0" destOrd="0" parTransId="{87EAB121-A48B-4272-81FC-D88EB4D7600A}" sibTransId="{017066BD-014E-4C72-AB47-6C8E3CCFB521}"/>
    <dgm:cxn modelId="{1541C644-AEF5-47A6-A697-A73B067F9436}" type="presOf" srcId="{E60E5207-6B4D-4BAA-8992-01546943FF95}" destId="{221F2032-F396-4E77-A7E7-8729E69AAC99}" srcOrd="0" destOrd="0" presId="urn:microsoft.com/office/officeart/2005/8/layout/process5"/>
    <dgm:cxn modelId="{8C449468-D7D2-42C9-93FE-70C129DF4817}" srcId="{4962CC2A-D2F0-4B86-AD43-A5D3AC24C150}" destId="{40D896A3-4E4A-459A-8FBB-9C19131AB7E6}" srcOrd="3" destOrd="0" parTransId="{87EAD9AD-DB35-4C5F-9EA2-2FAC9BA9BD5B}" sibTransId="{39D24A74-2FC9-4810-A2B6-3B58EA649AE3}"/>
    <dgm:cxn modelId="{63EED54F-6C1D-4742-9397-A66FE096AB1B}" srcId="{4962CC2A-D2F0-4B86-AD43-A5D3AC24C150}" destId="{60890527-5E04-48E3-BC4B-7BDDCC000839}" srcOrd="5" destOrd="0" parTransId="{10555EC4-C251-4E9F-A608-8F6662121B0A}" sibTransId="{4A3B10B4-1036-42BC-AC4A-46165CDDB57E}"/>
    <dgm:cxn modelId="{4EBFA17B-9642-48EF-B537-57AA283348F1}" type="presOf" srcId="{017066BD-014E-4C72-AB47-6C8E3CCFB521}" destId="{BFEE74CA-5350-42C7-96A5-59329B52C8CA}" srcOrd="1" destOrd="0" presId="urn:microsoft.com/office/officeart/2005/8/layout/process5"/>
    <dgm:cxn modelId="{488D747E-5547-4DE5-86F4-EC5CEEC6B173}" type="presOf" srcId="{40D896A3-4E4A-459A-8FBB-9C19131AB7E6}" destId="{E7611D71-44B0-4F7D-8332-F9393EAA541D}" srcOrd="0" destOrd="0" presId="urn:microsoft.com/office/officeart/2005/8/layout/process5"/>
    <dgm:cxn modelId="{9DD023A2-5F09-445A-AF4E-28CF814EC04B}" type="presOf" srcId="{60890527-5E04-48E3-BC4B-7BDDCC000839}" destId="{1A49E520-37B7-45FF-8CBC-C0F6C49576E8}" srcOrd="0" destOrd="0" presId="urn:microsoft.com/office/officeart/2005/8/layout/process5"/>
    <dgm:cxn modelId="{55C2C8A3-FE83-4CCA-B1DF-5E28360C6844}" type="presOf" srcId="{FCD35C48-27C7-4E33-8D74-9AFF251F06D2}" destId="{B0EA74EF-CA1E-4418-A1AB-0C38EA1A23E4}" srcOrd="1" destOrd="0" presId="urn:microsoft.com/office/officeart/2005/8/layout/process5"/>
    <dgm:cxn modelId="{D69EA0B0-9221-4E47-B520-84CD7B8F070C}" type="presOf" srcId="{017066BD-014E-4C72-AB47-6C8E3CCFB521}" destId="{E9D60F20-A821-422C-95ED-2E33C64D40B1}" srcOrd="0" destOrd="0" presId="urn:microsoft.com/office/officeart/2005/8/layout/process5"/>
    <dgm:cxn modelId="{E070B3BE-003C-44D8-BEE5-05252EA2D9C5}" type="presOf" srcId="{293D0705-43AD-4595-98FE-6FFA598293A7}" destId="{ACA20B15-7DB6-4A53-92F9-2252D9B5D20D}" srcOrd="0" destOrd="0" presId="urn:microsoft.com/office/officeart/2005/8/layout/process5"/>
    <dgm:cxn modelId="{B91970BF-6599-4C7C-B180-74CC24990C52}" srcId="{4962CC2A-D2F0-4B86-AD43-A5D3AC24C150}" destId="{BE780084-6FC3-4117-B38E-E8F8162DA0EC}" srcOrd="1" destOrd="0" parTransId="{1F473A88-C06C-4366-ADD9-7876BBD55F4A}" sibTransId="{E60E5207-6B4D-4BAA-8992-01546943FF95}"/>
    <dgm:cxn modelId="{3EDDE0CB-4D7E-44C2-8148-9467181E433C}" type="presOf" srcId="{F475533F-043C-44DE-B3FE-92A55124AD57}" destId="{FE220BCE-77B3-484C-8E34-4B4B67F28A65}" srcOrd="0" destOrd="0" presId="urn:microsoft.com/office/officeart/2005/8/layout/process5"/>
    <dgm:cxn modelId="{C8B7BCD3-9414-4D19-8869-8EF8BEA5F936}" type="presOf" srcId="{39D24A74-2FC9-4810-A2B6-3B58EA649AE3}" destId="{43190272-3098-41F8-96D7-912887AAD859}" srcOrd="0" destOrd="0" presId="urn:microsoft.com/office/officeart/2005/8/layout/process5"/>
    <dgm:cxn modelId="{7B7721D5-E0AA-4DDC-A5AA-A66CBBBF6B49}" type="presOf" srcId="{FCD35C48-27C7-4E33-8D74-9AFF251F06D2}" destId="{69AD1098-D4F6-403F-B41F-FFEBF2356249}" srcOrd="0" destOrd="0" presId="urn:microsoft.com/office/officeart/2005/8/layout/process5"/>
    <dgm:cxn modelId="{CECC14E4-1690-4819-94A7-EC8BD1ABB137}" type="presOf" srcId="{4962CC2A-D2F0-4B86-AD43-A5D3AC24C150}" destId="{03803795-7C8E-4628-B0AF-83A96A69E6A5}" srcOrd="0" destOrd="0" presId="urn:microsoft.com/office/officeart/2005/8/layout/process5"/>
    <dgm:cxn modelId="{87DC13E9-7A0A-4D47-AFFA-A01C4A9AEFEA}" type="presOf" srcId="{BE780084-6FC3-4117-B38E-E8F8162DA0EC}" destId="{81513807-26B1-4F7F-96D4-963D4EA2D267}" srcOrd="0" destOrd="0" presId="urn:microsoft.com/office/officeart/2005/8/layout/process5"/>
    <dgm:cxn modelId="{C4119FF2-D084-4452-A104-44F76158FEE0}" type="presOf" srcId="{8C470DA4-FDBC-424E-B435-5D0B0B168936}" destId="{3D6A8B87-073D-4F30-A5CB-13A60BD928C2}" srcOrd="0" destOrd="0" presId="urn:microsoft.com/office/officeart/2005/8/layout/process5"/>
    <dgm:cxn modelId="{9C0FD0CB-9FD0-4833-B62D-FC335D7B42B2}" type="presParOf" srcId="{03803795-7C8E-4628-B0AF-83A96A69E6A5}" destId="{C05C6AD0-D5D5-42AA-BE82-CB9795B7F61D}" srcOrd="0" destOrd="0" presId="urn:microsoft.com/office/officeart/2005/8/layout/process5"/>
    <dgm:cxn modelId="{2AAAEA70-C011-46CE-89F4-8FCA333F51B6}" type="presParOf" srcId="{03803795-7C8E-4628-B0AF-83A96A69E6A5}" destId="{E9D60F20-A821-422C-95ED-2E33C64D40B1}" srcOrd="1" destOrd="0" presId="urn:microsoft.com/office/officeart/2005/8/layout/process5"/>
    <dgm:cxn modelId="{AD282AA0-B2C9-4237-8297-BED74857D121}" type="presParOf" srcId="{E9D60F20-A821-422C-95ED-2E33C64D40B1}" destId="{BFEE74CA-5350-42C7-96A5-59329B52C8CA}" srcOrd="0" destOrd="0" presId="urn:microsoft.com/office/officeart/2005/8/layout/process5"/>
    <dgm:cxn modelId="{51075493-EC0C-423C-8FCA-77BF42CA2FB0}" type="presParOf" srcId="{03803795-7C8E-4628-B0AF-83A96A69E6A5}" destId="{81513807-26B1-4F7F-96D4-963D4EA2D267}" srcOrd="2" destOrd="0" presId="urn:microsoft.com/office/officeart/2005/8/layout/process5"/>
    <dgm:cxn modelId="{AC780651-D36C-4E26-8EA8-23E3E051A20E}" type="presParOf" srcId="{03803795-7C8E-4628-B0AF-83A96A69E6A5}" destId="{221F2032-F396-4E77-A7E7-8729E69AAC99}" srcOrd="3" destOrd="0" presId="urn:microsoft.com/office/officeart/2005/8/layout/process5"/>
    <dgm:cxn modelId="{EAA43D15-F66F-4284-A864-573950B58794}" type="presParOf" srcId="{221F2032-F396-4E77-A7E7-8729E69AAC99}" destId="{9AD9AD0D-C76E-4F43-869F-4A6FCAE218B3}" srcOrd="0" destOrd="0" presId="urn:microsoft.com/office/officeart/2005/8/layout/process5"/>
    <dgm:cxn modelId="{905F49BC-89C9-4D49-87E2-0079B11C0F07}" type="presParOf" srcId="{03803795-7C8E-4628-B0AF-83A96A69E6A5}" destId="{FE220BCE-77B3-484C-8E34-4B4B67F28A65}" srcOrd="4" destOrd="0" presId="urn:microsoft.com/office/officeart/2005/8/layout/process5"/>
    <dgm:cxn modelId="{F641D390-CF95-403C-B86B-B86469F0D88D}" type="presParOf" srcId="{03803795-7C8E-4628-B0AF-83A96A69E6A5}" destId="{ACA20B15-7DB6-4A53-92F9-2252D9B5D20D}" srcOrd="5" destOrd="0" presId="urn:microsoft.com/office/officeart/2005/8/layout/process5"/>
    <dgm:cxn modelId="{B8AFAF62-AB67-4280-B5A4-85ED9B297FC8}" type="presParOf" srcId="{ACA20B15-7DB6-4A53-92F9-2252D9B5D20D}" destId="{9205EE92-532E-4CF5-A676-B6D21BD04350}" srcOrd="0" destOrd="0" presId="urn:microsoft.com/office/officeart/2005/8/layout/process5"/>
    <dgm:cxn modelId="{F523C525-7E11-427E-8116-82F83ED5424E}" type="presParOf" srcId="{03803795-7C8E-4628-B0AF-83A96A69E6A5}" destId="{E7611D71-44B0-4F7D-8332-F9393EAA541D}" srcOrd="6" destOrd="0" presId="urn:microsoft.com/office/officeart/2005/8/layout/process5"/>
    <dgm:cxn modelId="{83E38668-A8EA-4888-B748-1C045105080F}" type="presParOf" srcId="{03803795-7C8E-4628-B0AF-83A96A69E6A5}" destId="{43190272-3098-41F8-96D7-912887AAD859}" srcOrd="7" destOrd="0" presId="urn:microsoft.com/office/officeart/2005/8/layout/process5"/>
    <dgm:cxn modelId="{9FFE9AA1-F294-4C79-8B0E-4287210EC673}" type="presParOf" srcId="{43190272-3098-41F8-96D7-912887AAD859}" destId="{6CCA22EF-F4AF-40D8-804A-5CC3F54BC69E}" srcOrd="0" destOrd="0" presId="urn:microsoft.com/office/officeart/2005/8/layout/process5"/>
    <dgm:cxn modelId="{EB524459-7B94-4772-A384-44E93AA3A59A}" type="presParOf" srcId="{03803795-7C8E-4628-B0AF-83A96A69E6A5}" destId="{3D6A8B87-073D-4F30-A5CB-13A60BD928C2}" srcOrd="8" destOrd="0" presId="urn:microsoft.com/office/officeart/2005/8/layout/process5"/>
    <dgm:cxn modelId="{7FDA15DA-CC3C-4429-B34F-C06B513F6DD3}" type="presParOf" srcId="{03803795-7C8E-4628-B0AF-83A96A69E6A5}" destId="{69AD1098-D4F6-403F-B41F-FFEBF2356249}" srcOrd="9" destOrd="0" presId="urn:microsoft.com/office/officeart/2005/8/layout/process5"/>
    <dgm:cxn modelId="{A19BA346-D46F-40E0-8499-C6CA532D9827}" type="presParOf" srcId="{69AD1098-D4F6-403F-B41F-FFEBF2356249}" destId="{B0EA74EF-CA1E-4418-A1AB-0C38EA1A23E4}" srcOrd="0" destOrd="0" presId="urn:microsoft.com/office/officeart/2005/8/layout/process5"/>
    <dgm:cxn modelId="{12CBA4BD-D31C-4D90-AF97-AE380C588B19}" type="presParOf" srcId="{03803795-7C8E-4628-B0AF-83A96A69E6A5}" destId="{1A49E520-37B7-45FF-8CBC-C0F6C49576E8}" srcOrd="10"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5C6AD0-D5D5-42AA-BE82-CB9795B7F61D}">
      <dsp:nvSpPr>
        <dsp:cNvPr id="0" name=""/>
        <dsp:cNvSpPr/>
      </dsp:nvSpPr>
      <dsp:spPr>
        <a:xfrm>
          <a:off x="5822" y="558402"/>
          <a:ext cx="1740320" cy="1044192"/>
        </a:xfrm>
        <a:prstGeom prst="roundRect">
          <a:avLst>
            <a:gd name="adj" fmla="val 10000"/>
          </a:avLst>
        </a:prstGeom>
        <a:gradFill rotWithShape="0">
          <a:gsLst>
            <a:gs pos="0">
              <a:schemeClr val="accent6">
                <a:shade val="50000"/>
                <a:hueOff val="0"/>
                <a:satOff val="0"/>
                <a:lumOff val="0"/>
                <a:alphaOff val="0"/>
                <a:satMod val="103000"/>
                <a:lumMod val="102000"/>
                <a:tint val="94000"/>
              </a:schemeClr>
            </a:gs>
            <a:gs pos="50000">
              <a:schemeClr val="accent6">
                <a:shade val="50000"/>
                <a:hueOff val="0"/>
                <a:satOff val="0"/>
                <a:lumOff val="0"/>
                <a:alphaOff val="0"/>
                <a:satMod val="110000"/>
                <a:lumMod val="100000"/>
                <a:shade val="100000"/>
              </a:schemeClr>
            </a:gs>
            <a:gs pos="100000">
              <a:schemeClr val="accent6">
                <a:shade val="50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IN" sz="1800" kern="1200" dirty="0"/>
            <a:t>Data Collection</a:t>
          </a:r>
        </a:p>
      </dsp:txBody>
      <dsp:txXfrm>
        <a:off x="36405" y="588985"/>
        <a:ext cx="1679154" cy="983026"/>
      </dsp:txXfrm>
    </dsp:sp>
    <dsp:sp modelId="{E9D60F20-A821-422C-95ED-2E33C64D40B1}">
      <dsp:nvSpPr>
        <dsp:cNvPr id="0" name=""/>
        <dsp:cNvSpPr/>
      </dsp:nvSpPr>
      <dsp:spPr>
        <a:xfrm>
          <a:off x="1899291" y="864699"/>
          <a:ext cx="368947" cy="431599"/>
        </a:xfrm>
        <a:prstGeom prst="rightArrow">
          <a:avLst>
            <a:gd name="adj1" fmla="val 60000"/>
            <a:gd name="adj2" fmla="val 50000"/>
          </a:avLst>
        </a:prstGeom>
        <a:gradFill rotWithShape="0">
          <a:gsLst>
            <a:gs pos="0">
              <a:schemeClr val="accent6">
                <a:shade val="90000"/>
                <a:hueOff val="0"/>
                <a:satOff val="0"/>
                <a:lumOff val="0"/>
                <a:alphaOff val="0"/>
                <a:satMod val="103000"/>
                <a:lumMod val="102000"/>
                <a:tint val="94000"/>
              </a:schemeClr>
            </a:gs>
            <a:gs pos="50000">
              <a:schemeClr val="accent6">
                <a:shade val="90000"/>
                <a:hueOff val="0"/>
                <a:satOff val="0"/>
                <a:lumOff val="0"/>
                <a:alphaOff val="0"/>
                <a:satMod val="110000"/>
                <a:lumMod val="100000"/>
                <a:shade val="100000"/>
              </a:schemeClr>
            </a:gs>
            <a:gs pos="100000">
              <a:schemeClr val="accent6">
                <a:shade val="90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IN" sz="1400" kern="1200"/>
        </a:p>
      </dsp:txBody>
      <dsp:txXfrm>
        <a:off x="1899291" y="951019"/>
        <a:ext cx="258263" cy="258959"/>
      </dsp:txXfrm>
    </dsp:sp>
    <dsp:sp modelId="{81513807-26B1-4F7F-96D4-963D4EA2D267}">
      <dsp:nvSpPr>
        <dsp:cNvPr id="0" name=""/>
        <dsp:cNvSpPr/>
      </dsp:nvSpPr>
      <dsp:spPr>
        <a:xfrm>
          <a:off x="2442271" y="558402"/>
          <a:ext cx="1740320" cy="1044192"/>
        </a:xfrm>
        <a:prstGeom prst="roundRect">
          <a:avLst>
            <a:gd name="adj" fmla="val 10000"/>
          </a:avLst>
        </a:prstGeom>
        <a:gradFill rotWithShape="0">
          <a:gsLst>
            <a:gs pos="0">
              <a:schemeClr val="accent6">
                <a:shade val="50000"/>
                <a:hueOff val="-36365"/>
                <a:satOff val="1674"/>
                <a:lumOff val="12514"/>
                <a:alphaOff val="0"/>
                <a:satMod val="103000"/>
                <a:lumMod val="102000"/>
                <a:tint val="94000"/>
              </a:schemeClr>
            </a:gs>
            <a:gs pos="50000">
              <a:schemeClr val="accent6">
                <a:shade val="50000"/>
                <a:hueOff val="-36365"/>
                <a:satOff val="1674"/>
                <a:lumOff val="12514"/>
                <a:alphaOff val="0"/>
                <a:satMod val="110000"/>
                <a:lumMod val="100000"/>
                <a:shade val="100000"/>
              </a:schemeClr>
            </a:gs>
            <a:gs pos="100000">
              <a:schemeClr val="accent6">
                <a:shade val="50000"/>
                <a:hueOff val="-36365"/>
                <a:satOff val="1674"/>
                <a:lumOff val="12514"/>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IN" sz="1800" kern="1200" dirty="0"/>
            <a:t>Exploratory</a:t>
          </a:r>
        </a:p>
        <a:p>
          <a:pPr marL="0" lvl="0" indent="0" algn="ctr" defTabSz="800100">
            <a:lnSpc>
              <a:spcPct val="90000"/>
            </a:lnSpc>
            <a:spcBef>
              <a:spcPct val="0"/>
            </a:spcBef>
            <a:spcAft>
              <a:spcPct val="35000"/>
            </a:spcAft>
            <a:buNone/>
          </a:pPr>
          <a:r>
            <a:rPr lang="en-IN" sz="1800" kern="1200" dirty="0"/>
            <a:t>Data analysis</a:t>
          </a:r>
        </a:p>
      </dsp:txBody>
      <dsp:txXfrm>
        <a:off x="2472854" y="588985"/>
        <a:ext cx="1679154" cy="983026"/>
      </dsp:txXfrm>
    </dsp:sp>
    <dsp:sp modelId="{221F2032-F396-4E77-A7E7-8729E69AAC99}">
      <dsp:nvSpPr>
        <dsp:cNvPr id="0" name=""/>
        <dsp:cNvSpPr/>
      </dsp:nvSpPr>
      <dsp:spPr>
        <a:xfrm>
          <a:off x="4335740" y="864699"/>
          <a:ext cx="368947" cy="431599"/>
        </a:xfrm>
        <a:prstGeom prst="rightArrow">
          <a:avLst>
            <a:gd name="adj1" fmla="val 60000"/>
            <a:gd name="adj2" fmla="val 50000"/>
          </a:avLst>
        </a:prstGeom>
        <a:gradFill rotWithShape="0">
          <a:gsLst>
            <a:gs pos="0">
              <a:schemeClr val="accent6">
                <a:shade val="90000"/>
                <a:hueOff val="-45702"/>
                <a:satOff val="-1034"/>
                <a:lumOff val="10196"/>
                <a:alphaOff val="0"/>
                <a:satMod val="103000"/>
                <a:lumMod val="102000"/>
                <a:tint val="94000"/>
              </a:schemeClr>
            </a:gs>
            <a:gs pos="50000">
              <a:schemeClr val="accent6">
                <a:shade val="90000"/>
                <a:hueOff val="-45702"/>
                <a:satOff val="-1034"/>
                <a:lumOff val="10196"/>
                <a:alphaOff val="0"/>
                <a:satMod val="110000"/>
                <a:lumMod val="100000"/>
                <a:shade val="100000"/>
              </a:schemeClr>
            </a:gs>
            <a:gs pos="100000">
              <a:schemeClr val="accent6">
                <a:shade val="90000"/>
                <a:hueOff val="-45702"/>
                <a:satOff val="-1034"/>
                <a:lumOff val="10196"/>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IN" sz="1400" kern="1200"/>
        </a:p>
      </dsp:txBody>
      <dsp:txXfrm>
        <a:off x="4335740" y="951019"/>
        <a:ext cx="258263" cy="258959"/>
      </dsp:txXfrm>
    </dsp:sp>
    <dsp:sp modelId="{FE220BCE-77B3-484C-8E34-4B4B67F28A65}">
      <dsp:nvSpPr>
        <dsp:cNvPr id="0" name=""/>
        <dsp:cNvSpPr/>
      </dsp:nvSpPr>
      <dsp:spPr>
        <a:xfrm>
          <a:off x="4878720" y="558402"/>
          <a:ext cx="1740320" cy="1044192"/>
        </a:xfrm>
        <a:prstGeom prst="roundRect">
          <a:avLst>
            <a:gd name="adj" fmla="val 10000"/>
          </a:avLst>
        </a:prstGeom>
        <a:gradFill rotWithShape="0">
          <a:gsLst>
            <a:gs pos="0">
              <a:schemeClr val="accent6">
                <a:shade val="50000"/>
                <a:hueOff val="-72729"/>
                <a:satOff val="3349"/>
                <a:lumOff val="25028"/>
                <a:alphaOff val="0"/>
                <a:satMod val="103000"/>
                <a:lumMod val="102000"/>
                <a:tint val="94000"/>
              </a:schemeClr>
            </a:gs>
            <a:gs pos="50000">
              <a:schemeClr val="accent6">
                <a:shade val="50000"/>
                <a:hueOff val="-72729"/>
                <a:satOff val="3349"/>
                <a:lumOff val="25028"/>
                <a:alphaOff val="0"/>
                <a:satMod val="110000"/>
                <a:lumMod val="100000"/>
                <a:shade val="100000"/>
              </a:schemeClr>
            </a:gs>
            <a:gs pos="100000">
              <a:schemeClr val="accent6">
                <a:shade val="50000"/>
                <a:hueOff val="-72729"/>
                <a:satOff val="3349"/>
                <a:lumOff val="25028"/>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IN" sz="1800" kern="1200" dirty="0"/>
            <a:t>Data Cleaning</a:t>
          </a:r>
        </a:p>
        <a:p>
          <a:pPr marL="0" lvl="0" indent="0" algn="ctr" defTabSz="800100">
            <a:lnSpc>
              <a:spcPct val="90000"/>
            </a:lnSpc>
            <a:spcBef>
              <a:spcPct val="0"/>
            </a:spcBef>
            <a:spcAft>
              <a:spcPct val="35000"/>
            </a:spcAft>
            <a:buNone/>
          </a:pPr>
          <a:r>
            <a:rPr lang="en-IN" sz="1800" kern="1200" dirty="0"/>
            <a:t>And Structuring</a:t>
          </a:r>
        </a:p>
      </dsp:txBody>
      <dsp:txXfrm>
        <a:off x="4909303" y="588985"/>
        <a:ext cx="1679154" cy="983026"/>
      </dsp:txXfrm>
    </dsp:sp>
    <dsp:sp modelId="{ACA20B15-7DB6-4A53-92F9-2252D9B5D20D}">
      <dsp:nvSpPr>
        <dsp:cNvPr id="0" name=""/>
        <dsp:cNvSpPr/>
      </dsp:nvSpPr>
      <dsp:spPr>
        <a:xfrm rot="5400000">
          <a:off x="5564407" y="1724417"/>
          <a:ext cx="368947" cy="431599"/>
        </a:xfrm>
        <a:prstGeom prst="rightArrow">
          <a:avLst>
            <a:gd name="adj1" fmla="val 60000"/>
            <a:gd name="adj2" fmla="val 50000"/>
          </a:avLst>
        </a:prstGeom>
        <a:gradFill rotWithShape="0">
          <a:gsLst>
            <a:gs pos="0">
              <a:schemeClr val="accent6">
                <a:shade val="90000"/>
                <a:hueOff val="-91403"/>
                <a:satOff val="-2068"/>
                <a:lumOff val="20393"/>
                <a:alphaOff val="0"/>
                <a:satMod val="103000"/>
                <a:lumMod val="102000"/>
                <a:tint val="94000"/>
              </a:schemeClr>
            </a:gs>
            <a:gs pos="50000">
              <a:schemeClr val="accent6">
                <a:shade val="90000"/>
                <a:hueOff val="-91403"/>
                <a:satOff val="-2068"/>
                <a:lumOff val="20393"/>
                <a:alphaOff val="0"/>
                <a:satMod val="110000"/>
                <a:lumMod val="100000"/>
                <a:shade val="100000"/>
              </a:schemeClr>
            </a:gs>
            <a:gs pos="100000">
              <a:schemeClr val="accent6">
                <a:shade val="90000"/>
                <a:hueOff val="-91403"/>
                <a:satOff val="-2068"/>
                <a:lumOff val="20393"/>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IN" sz="1400" kern="1200"/>
        </a:p>
      </dsp:txBody>
      <dsp:txXfrm rot="-5400000">
        <a:off x="5619401" y="1755743"/>
        <a:ext cx="258959" cy="258263"/>
      </dsp:txXfrm>
    </dsp:sp>
    <dsp:sp modelId="{E7611D71-44B0-4F7D-8332-F9393EAA541D}">
      <dsp:nvSpPr>
        <dsp:cNvPr id="0" name=""/>
        <dsp:cNvSpPr/>
      </dsp:nvSpPr>
      <dsp:spPr>
        <a:xfrm>
          <a:off x="4878720" y="2298723"/>
          <a:ext cx="1740320" cy="1044192"/>
        </a:xfrm>
        <a:prstGeom prst="roundRect">
          <a:avLst>
            <a:gd name="adj" fmla="val 10000"/>
          </a:avLst>
        </a:prstGeom>
        <a:gradFill rotWithShape="0">
          <a:gsLst>
            <a:gs pos="0">
              <a:schemeClr val="accent6">
                <a:shade val="50000"/>
                <a:hueOff val="-109094"/>
                <a:satOff val="5023"/>
                <a:lumOff val="37542"/>
                <a:alphaOff val="0"/>
                <a:satMod val="103000"/>
                <a:lumMod val="102000"/>
                <a:tint val="94000"/>
              </a:schemeClr>
            </a:gs>
            <a:gs pos="50000">
              <a:schemeClr val="accent6">
                <a:shade val="50000"/>
                <a:hueOff val="-109094"/>
                <a:satOff val="5023"/>
                <a:lumOff val="37542"/>
                <a:alphaOff val="0"/>
                <a:satMod val="110000"/>
                <a:lumMod val="100000"/>
                <a:shade val="100000"/>
              </a:schemeClr>
            </a:gs>
            <a:gs pos="100000">
              <a:schemeClr val="accent6">
                <a:shade val="50000"/>
                <a:hueOff val="-109094"/>
                <a:satOff val="5023"/>
                <a:lumOff val="37542"/>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IN" sz="1800" kern="1200" dirty="0"/>
            <a:t>Dealing with Categorical Variables</a:t>
          </a:r>
        </a:p>
      </dsp:txBody>
      <dsp:txXfrm>
        <a:off x="4909303" y="2329306"/>
        <a:ext cx="1679154" cy="983026"/>
      </dsp:txXfrm>
    </dsp:sp>
    <dsp:sp modelId="{43190272-3098-41F8-96D7-912887AAD859}">
      <dsp:nvSpPr>
        <dsp:cNvPr id="0" name=""/>
        <dsp:cNvSpPr/>
      </dsp:nvSpPr>
      <dsp:spPr>
        <a:xfrm rot="10800000">
          <a:off x="4356624" y="2605020"/>
          <a:ext cx="368947" cy="431599"/>
        </a:xfrm>
        <a:prstGeom prst="rightArrow">
          <a:avLst>
            <a:gd name="adj1" fmla="val 60000"/>
            <a:gd name="adj2" fmla="val 50000"/>
          </a:avLst>
        </a:prstGeom>
        <a:gradFill rotWithShape="0">
          <a:gsLst>
            <a:gs pos="0">
              <a:schemeClr val="accent6">
                <a:shade val="90000"/>
                <a:hueOff val="-91403"/>
                <a:satOff val="-2068"/>
                <a:lumOff val="20393"/>
                <a:alphaOff val="0"/>
                <a:satMod val="103000"/>
                <a:lumMod val="102000"/>
                <a:tint val="94000"/>
              </a:schemeClr>
            </a:gs>
            <a:gs pos="50000">
              <a:schemeClr val="accent6">
                <a:shade val="90000"/>
                <a:hueOff val="-91403"/>
                <a:satOff val="-2068"/>
                <a:lumOff val="20393"/>
                <a:alphaOff val="0"/>
                <a:satMod val="110000"/>
                <a:lumMod val="100000"/>
                <a:shade val="100000"/>
              </a:schemeClr>
            </a:gs>
            <a:gs pos="100000">
              <a:schemeClr val="accent6">
                <a:shade val="90000"/>
                <a:hueOff val="-91403"/>
                <a:satOff val="-2068"/>
                <a:lumOff val="20393"/>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IN" sz="1400" kern="1200"/>
        </a:p>
      </dsp:txBody>
      <dsp:txXfrm rot="10800000">
        <a:off x="4467308" y="2691340"/>
        <a:ext cx="258263" cy="258959"/>
      </dsp:txXfrm>
    </dsp:sp>
    <dsp:sp modelId="{3D6A8B87-073D-4F30-A5CB-13A60BD928C2}">
      <dsp:nvSpPr>
        <dsp:cNvPr id="0" name=""/>
        <dsp:cNvSpPr/>
      </dsp:nvSpPr>
      <dsp:spPr>
        <a:xfrm>
          <a:off x="2442271" y="2298723"/>
          <a:ext cx="1740320" cy="1044192"/>
        </a:xfrm>
        <a:prstGeom prst="roundRect">
          <a:avLst>
            <a:gd name="adj" fmla="val 10000"/>
          </a:avLst>
        </a:prstGeom>
        <a:gradFill rotWithShape="0">
          <a:gsLst>
            <a:gs pos="0">
              <a:schemeClr val="accent6">
                <a:shade val="50000"/>
                <a:hueOff val="-72729"/>
                <a:satOff val="3349"/>
                <a:lumOff val="25028"/>
                <a:alphaOff val="0"/>
                <a:satMod val="103000"/>
                <a:lumMod val="102000"/>
                <a:tint val="94000"/>
              </a:schemeClr>
            </a:gs>
            <a:gs pos="50000">
              <a:schemeClr val="accent6">
                <a:shade val="50000"/>
                <a:hueOff val="-72729"/>
                <a:satOff val="3349"/>
                <a:lumOff val="25028"/>
                <a:alphaOff val="0"/>
                <a:satMod val="110000"/>
                <a:lumMod val="100000"/>
                <a:shade val="100000"/>
              </a:schemeClr>
            </a:gs>
            <a:gs pos="100000">
              <a:schemeClr val="accent6">
                <a:shade val="50000"/>
                <a:hueOff val="-72729"/>
                <a:satOff val="3349"/>
                <a:lumOff val="25028"/>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IN" sz="1800" kern="1200" dirty="0"/>
            <a:t>Building the Model</a:t>
          </a:r>
        </a:p>
      </dsp:txBody>
      <dsp:txXfrm>
        <a:off x="2472854" y="2329306"/>
        <a:ext cx="1679154" cy="983026"/>
      </dsp:txXfrm>
    </dsp:sp>
    <dsp:sp modelId="{69AD1098-D4F6-403F-B41F-FFEBF2356249}">
      <dsp:nvSpPr>
        <dsp:cNvPr id="0" name=""/>
        <dsp:cNvSpPr/>
      </dsp:nvSpPr>
      <dsp:spPr>
        <a:xfrm rot="10800000">
          <a:off x="1920175" y="2605020"/>
          <a:ext cx="368947" cy="431599"/>
        </a:xfrm>
        <a:prstGeom prst="rightArrow">
          <a:avLst>
            <a:gd name="adj1" fmla="val 60000"/>
            <a:gd name="adj2" fmla="val 50000"/>
          </a:avLst>
        </a:prstGeom>
        <a:gradFill rotWithShape="0">
          <a:gsLst>
            <a:gs pos="0">
              <a:schemeClr val="accent6">
                <a:shade val="90000"/>
                <a:hueOff val="-45702"/>
                <a:satOff val="-1034"/>
                <a:lumOff val="10196"/>
                <a:alphaOff val="0"/>
                <a:satMod val="103000"/>
                <a:lumMod val="102000"/>
                <a:tint val="94000"/>
              </a:schemeClr>
            </a:gs>
            <a:gs pos="50000">
              <a:schemeClr val="accent6">
                <a:shade val="90000"/>
                <a:hueOff val="-45702"/>
                <a:satOff val="-1034"/>
                <a:lumOff val="10196"/>
                <a:alphaOff val="0"/>
                <a:satMod val="110000"/>
                <a:lumMod val="100000"/>
                <a:shade val="100000"/>
              </a:schemeClr>
            </a:gs>
            <a:gs pos="100000">
              <a:schemeClr val="accent6">
                <a:shade val="90000"/>
                <a:hueOff val="-45702"/>
                <a:satOff val="-1034"/>
                <a:lumOff val="10196"/>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IN" sz="1400" kern="1200"/>
        </a:p>
      </dsp:txBody>
      <dsp:txXfrm rot="10800000">
        <a:off x="2030859" y="2691340"/>
        <a:ext cx="258263" cy="258959"/>
      </dsp:txXfrm>
    </dsp:sp>
    <dsp:sp modelId="{1A49E520-37B7-45FF-8CBC-C0F6C49576E8}">
      <dsp:nvSpPr>
        <dsp:cNvPr id="0" name=""/>
        <dsp:cNvSpPr/>
      </dsp:nvSpPr>
      <dsp:spPr>
        <a:xfrm>
          <a:off x="5822" y="2298723"/>
          <a:ext cx="1740320" cy="1044192"/>
        </a:xfrm>
        <a:prstGeom prst="roundRect">
          <a:avLst>
            <a:gd name="adj" fmla="val 10000"/>
          </a:avLst>
        </a:prstGeom>
        <a:gradFill rotWithShape="0">
          <a:gsLst>
            <a:gs pos="0">
              <a:schemeClr val="accent6">
                <a:shade val="50000"/>
                <a:hueOff val="-36365"/>
                <a:satOff val="1674"/>
                <a:lumOff val="12514"/>
                <a:alphaOff val="0"/>
                <a:satMod val="103000"/>
                <a:lumMod val="102000"/>
                <a:tint val="94000"/>
              </a:schemeClr>
            </a:gs>
            <a:gs pos="50000">
              <a:schemeClr val="accent6">
                <a:shade val="50000"/>
                <a:hueOff val="-36365"/>
                <a:satOff val="1674"/>
                <a:lumOff val="12514"/>
                <a:alphaOff val="0"/>
                <a:satMod val="110000"/>
                <a:lumMod val="100000"/>
                <a:shade val="100000"/>
              </a:schemeClr>
            </a:gs>
            <a:gs pos="100000">
              <a:schemeClr val="accent6">
                <a:shade val="50000"/>
                <a:hueOff val="-36365"/>
                <a:satOff val="1674"/>
                <a:lumOff val="12514"/>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IN" sz="1800" kern="1200" dirty="0"/>
            <a:t>Evaluating the Model</a:t>
          </a:r>
        </a:p>
      </dsp:txBody>
      <dsp:txXfrm>
        <a:off x="36405" y="2329306"/>
        <a:ext cx="1679154" cy="983026"/>
      </dsp:txXfrm>
    </dsp:sp>
  </dsp:spTree>
</dsp:drawing>
</file>

<file path=ppt/diagrams/layout1.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EF58D-B62B-40BB-83AA-9D07CFC4ED2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6AC06D3-F571-4213-A2A4-6A1915120C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5A10580-AD31-4B8F-8448-55A666AC1725}"/>
              </a:ext>
            </a:extLst>
          </p:cNvPr>
          <p:cNvSpPr>
            <a:spLocks noGrp="1"/>
          </p:cNvSpPr>
          <p:nvPr>
            <p:ph type="dt" sz="half" idx="10"/>
          </p:nvPr>
        </p:nvSpPr>
        <p:spPr/>
        <p:txBody>
          <a:bodyPr/>
          <a:lstStyle/>
          <a:p>
            <a:fld id="{0DAF61AA-5A98-4049-A93E-477E5505141A}" type="datetimeFigureOut">
              <a:rPr lang="en-US" smtClean="0"/>
              <a:t>10/29/2023</a:t>
            </a:fld>
            <a:endParaRPr lang="en-US" dirty="0"/>
          </a:p>
        </p:txBody>
      </p:sp>
      <p:sp>
        <p:nvSpPr>
          <p:cNvPr id="5" name="Footer Placeholder 4">
            <a:extLst>
              <a:ext uri="{FF2B5EF4-FFF2-40B4-BE49-F238E27FC236}">
                <a16:creationId xmlns:a16="http://schemas.microsoft.com/office/drawing/2014/main" id="{15EC99C8-515A-4FEA-9CD2-6D0BF46CF6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72AF1B-1868-4C05-B6C3-9EBF29A50AD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429738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170B0-C1C5-4976-80E8-6B4F90EB362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97593EE-493E-4BCE-8992-24CA63E1E09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80919F-FDDD-42FB-8422-A0665D558D00}"/>
              </a:ext>
            </a:extLst>
          </p:cNvPr>
          <p:cNvSpPr>
            <a:spLocks noGrp="1"/>
          </p:cNvSpPr>
          <p:nvPr>
            <p:ph type="dt" sz="half" idx="10"/>
          </p:nvPr>
        </p:nvSpPr>
        <p:spPr/>
        <p:txBody>
          <a:bodyPr/>
          <a:lstStyle/>
          <a:p>
            <a:fld id="{0DAF61AA-5A98-4049-A93E-477E5505141A}" type="datetimeFigureOut">
              <a:rPr lang="en-US" smtClean="0"/>
              <a:t>10/29/2023</a:t>
            </a:fld>
            <a:endParaRPr lang="en-US"/>
          </a:p>
        </p:txBody>
      </p:sp>
      <p:sp>
        <p:nvSpPr>
          <p:cNvPr id="5" name="Footer Placeholder 4">
            <a:extLst>
              <a:ext uri="{FF2B5EF4-FFF2-40B4-BE49-F238E27FC236}">
                <a16:creationId xmlns:a16="http://schemas.microsoft.com/office/drawing/2014/main" id="{A216D38A-35F8-4667-A1F4-49644471E9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9CC230-78B7-487B-9C95-CB00868F6F1F}"/>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9700539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4CB826-D9AA-4689-B8C0-38D999F0D06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61F1CDD-16FB-45E0-9887-24374C56764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846397-BBD2-4426-B1F5-FD6EA3CDC866}"/>
              </a:ext>
            </a:extLst>
          </p:cNvPr>
          <p:cNvSpPr>
            <a:spLocks noGrp="1"/>
          </p:cNvSpPr>
          <p:nvPr>
            <p:ph type="dt" sz="half" idx="10"/>
          </p:nvPr>
        </p:nvSpPr>
        <p:spPr/>
        <p:txBody>
          <a:bodyPr/>
          <a:lstStyle/>
          <a:p>
            <a:fld id="{0DAF61AA-5A98-4049-A93E-477E5505141A}" type="datetimeFigureOut">
              <a:rPr lang="en-US" smtClean="0"/>
              <a:t>10/29/2023</a:t>
            </a:fld>
            <a:endParaRPr lang="en-US"/>
          </a:p>
        </p:txBody>
      </p:sp>
      <p:sp>
        <p:nvSpPr>
          <p:cNvPr id="5" name="Footer Placeholder 4">
            <a:extLst>
              <a:ext uri="{FF2B5EF4-FFF2-40B4-BE49-F238E27FC236}">
                <a16:creationId xmlns:a16="http://schemas.microsoft.com/office/drawing/2014/main" id="{FDAB91E4-73D0-4ACD-8F54-00EE6FB1D6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B28C61-59FE-44D6-A7D6-AAD292232778}"/>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2230971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6D384-B2C5-42A4-9774-A931C39BA5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8D736C-5FCC-43BC-B824-A90F2CC5D1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4A3A50-B922-45BE-945D-7ED3EBD83F7C}"/>
              </a:ext>
            </a:extLst>
          </p:cNvPr>
          <p:cNvSpPr>
            <a:spLocks noGrp="1"/>
          </p:cNvSpPr>
          <p:nvPr>
            <p:ph type="dt" sz="half" idx="10"/>
          </p:nvPr>
        </p:nvSpPr>
        <p:spPr/>
        <p:txBody>
          <a:bodyPr/>
          <a:lstStyle/>
          <a:p>
            <a:fld id="{0DAF61AA-5A98-4049-A93E-477E5505141A}" type="datetimeFigureOut">
              <a:rPr lang="en-US" smtClean="0"/>
              <a:t>10/29/2023</a:t>
            </a:fld>
            <a:endParaRPr lang="en-US"/>
          </a:p>
        </p:txBody>
      </p:sp>
      <p:sp>
        <p:nvSpPr>
          <p:cNvPr id="5" name="Footer Placeholder 4">
            <a:extLst>
              <a:ext uri="{FF2B5EF4-FFF2-40B4-BE49-F238E27FC236}">
                <a16:creationId xmlns:a16="http://schemas.microsoft.com/office/drawing/2014/main" id="{64241F78-20DE-4D53-BB25-79E5C4E1AB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643084-C669-4FDF-87D4-F22D36BB827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9472690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6C559-800C-489A-9174-7901F92B0D4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142B5C3-320B-4CFD-B6A7-A28C7E435B4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2FCA372-3F42-4113-A73B-5FDCF93CB5BC}"/>
              </a:ext>
            </a:extLst>
          </p:cNvPr>
          <p:cNvSpPr>
            <a:spLocks noGrp="1"/>
          </p:cNvSpPr>
          <p:nvPr>
            <p:ph type="dt" sz="half" idx="10"/>
          </p:nvPr>
        </p:nvSpPr>
        <p:spPr/>
        <p:txBody>
          <a:bodyPr/>
          <a:lstStyle/>
          <a:p>
            <a:fld id="{0DAF61AA-5A98-4049-A93E-477E5505141A}" type="datetimeFigureOut">
              <a:rPr lang="en-US" smtClean="0"/>
              <a:t>10/29/2023</a:t>
            </a:fld>
            <a:endParaRPr lang="en-US"/>
          </a:p>
        </p:txBody>
      </p:sp>
      <p:sp>
        <p:nvSpPr>
          <p:cNvPr id="5" name="Footer Placeholder 4">
            <a:extLst>
              <a:ext uri="{FF2B5EF4-FFF2-40B4-BE49-F238E27FC236}">
                <a16:creationId xmlns:a16="http://schemas.microsoft.com/office/drawing/2014/main" id="{F0DA1197-0C78-4878-B086-5D206EA491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1B83D8-FD42-44FF-AA20-944A519CC0B2}"/>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4018556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685AA-B5C7-4E3D-85FA-94F3C73E59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3AFEEA-6F3F-4630-A950-61C05D2FAFB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AC36817-B869-4D19-9EE8-A3166B0E159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C074146-2374-4321-AEBB-3E9B09D7796D}"/>
              </a:ext>
            </a:extLst>
          </p:cNvPr>
          <p:cNvSpPr>
            <a:spLocks noGrp="1"/>
          </p:cNvSpPr>
          <p:nvPr>
            <p:ph type="dt" sz="half" idx="10"/>
          </p:nvPr>
        </p:nvSpPr>
        <p:spPr/>
        <p:txBody>
          <a:bodyPr/>
          <a:lstStyle/>
          <a:p>
            <a:fld id="{0DAF61AA-5A98-4049-A93E-477E5505141A}" type="datetimeFigureOut">
              <a:rPr lang="en-US" smtClean="0"/>
              <a:t>10/29/2023</a:t>
            </a:fld>
            <a:endParaRPr lang="en-US"/>
          </a:p>
        </p:txBody>
      </p:sp>
      <p:sp>
        <p:nvSpPr>
          <p:cNvPr id="6" name="Footer Placeholder 5">
            <a:extLst>
              <a:ext uri="{FF2B5EF4-FFF2-40B4-BE49-F238E27FC236}">
                <a16:creationId xmlns:a16="http://schemas.microsoft.com/office/drawing/2014/main" id="{2C42337B-B902-4DC2-BB94-02B8A75492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4AD585-B83C-4ECF-AF42-8DDF6996B79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8901273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A9ADB-3495-481F-BB4E-9C7128B17B1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ED6FF4C-26CB-4281-A2F7-6CBE451867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F2E72A9-F222-45B4-9355-C04C0586413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A699F6E-77AD-4EBC-BAF9-5A43CDEC41E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0F77677-7169-4591-B047-0678815F48E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482A6EB-0285-4FA4-A00C-A7F716084FD3}"/>
              </a:ext>
            </a:extLst>
          </p:cNvPr>
          <p:cNvSpPr>
            <a:spLocks noGrp="1"/>
          </p:cNvSpPr>
          <p:nvPr>
            <p:ph type="dt" sz="half" idx="10"/>
          </p:nvPr>
        </p:nvSpPr>
        <p:spPr/>
        <p:txBody>
          <a:bodyPr/>
          <a:lstStyle/>
          <a:p>
            <a:fld id="{0DAF61AA-5A98-4049-A93E-477E5505141A}" type="datetimeFigureOut">
              <a:rPr lang="en-US" smtClean="0"/>
              <a:t>10/29/2023</a:t>
            </a:fld>
            <a:endParaRPr lang="en-US"/>
          </a:p>
        </p:txBody>
      </p:sp>
      <p:sp>
        <p:nvSpPr>
          <p:cNvPr id="8" name="Footer Placeholder 7">
            <a:extLst>
              <a:ext uri="{FF2B5EF4-FFF2-40B4-BE49-F238E27FC236}">
                <a16:creationId xmlns:a16="http://schemas.microsoft.com/office/drawing/2014/main" id="{86D39526-82B8-402C-8A2B-82EF8F3F3A7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55EC9E6-6FF1-4541-9CB1-A2FF9D852169}"/>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9347904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70F54-6CED-4251-A0A6-32CCD1213F8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572C8E6-49D6-46A5-8DC3-B0D8E683C9CB}"/>
              </a:ext>
            </a:extLst>
          </p:cNvPr>
          <p:cNvSpPr>
            <a:spLocks noGrp="1"/>
          </p:cNvSpPr>
          <p:nvPr>
            <p:ph type="dt" sz="half" idx="10"/>
          </p:nvPr>
        </p:nvSpPr>
        <p:spPr/>
        <p:txBody>
          <a:bodyPr/>
          <a:lstStyle/>
          <a:p>
            <a:fld id="{0DAF61AA-5A98-4049-A93E-477E5505141A}" type="datetimeFigureOut">
              <a:rPr lang="en-US" smtClean="0"/>
              <a:t>10/29/2023</a:t>
            </a:fld>
            <a:endParaRPr lang="en-US"/>
          </a:p>
        </p:txBody>
      </p:sp>
      <p:sp>
        <p:nvSpPr>
          <p:cNvPr id="4" name="Footer Placeholder 3">
            <a:extLst>
              <a:ext uri="{FF2B5EF4-FFF2-40B4-BE49-F238E27FC236}">
                <a16:creationId xmlns:a16="http://schemas.microsoft.com/office/drawing/2014/main" id="{AB883CBA-77CD-4490-A5F3-BAA8FC254A3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EA5FF79-61B6-4693-8547-95B1F2F7A194}"/>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9960141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BDCB94-13E9-41CB-88F0-D30A1791DCBA}"/>
              </a:ext>
            </a:extLst>
          </p:cNvPr>
          <p:cNvSpPr>
            <a:spLocks noGrp="1"/>
          </p:cNvSpPr>
          <p:nvPr>
            <p:ph type="dt" sz="half" idx="10"/>
          </p:nvPr>
        </p:nvSpPr>
        <p:spPr/>
        <p:txBody>
          <a:bodyPr/>
          <a:lstStyle/>
          <a:p>
            <a:fld id="{0DAF61AA-5A98-4049-A93E-477E5505141A}" type="datetimeFigureOut">
              <a:rPr lang="en-US" smtClean="0"/>
              <a:t>10/29/2023</a:t>
            </a:fld>
            <a:endParaRPr lang="en-US"/>
          </a:p>
        </p:txBody>
      </p:sp>
      <p:sp>
        <p:nvSpPr>
          <p:cNvPr id="3" name="Footer Placeholder 2">
            <a:extLst>
              <a:ext uri="{FF2B5EF4-FFF2-40B4-BE49-F238E27FC236}">
                <a16:creationId xmlns:a16="http://schemas.microsoft.com/office/drawing/2014/main" id="{244795A4-736C-426D-8559-5AD5892756A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B2A2ACD-17F3-4C16-8E77-86EC92CCD552}"/>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986155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FCB2E-B68A-48F9-8B20-CDED818FB6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D081C83-64B5-4BFD-A163-75C2EA7F89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25D44AD-E361-48A3-936D-DDA0D51445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EED06C-E016-489C-8863-EA1BE998BC48}"/>
              </a:ext>
            </a:extLst>
          </p:cNvPr>
          <p:cNvSpPr>
            <a:spLocks noGrp="1"/>
          </p:cNvSpPr>
          <p:nvPr>
            <p:ph type="dt" sz="half" idx="10"/>
          </p:nvPr>
        </p:nvSpPr>
        <p:spPr/>
        <p:txBody>
          <a:bodyPr/>
          <a:lstStyle/>
          <a:p>
            <a:fld id="{0DAF61AA-5A98-4049-A93E-477E5505141A}" type="datetimeFigureOut">
              <a:rPr lang="en-US" smtClean="0"/>
              <a:t>10/29/2023</a:t>
            </a:fld>
            <a:endParaRPr lang="en-US"/>
          </a:p>
        </p:txBody>
      </p:sp>
      <p:sp>
        <p:nvSpPr>
          <p:cNvPr id="6" name="Footer Placeholder 5">
            <a:extLst>
              <a:ext uri="{FF2B5EF4-FFF2-40B4-BE49-F238E27FC236}">
                <a16:creationId xmlns:a16="http://schemas.microsoft.com/office/drawing/2014/main" id="{359161F0-D253-49A7-9A08-7A0A228146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42C61A-B326-40A7-A286-90D0544BBC34}"/>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7611938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2DF6F-D00F-4CE4-8701-B006273461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0FF7AB-F851-4425-8407-996C920E684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2ED6CF5-154F-4615-8CDC-E2BFA61FAB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5C400-0D13-495F-8C4E-EC3CDF5F22AF}"/>
              </a:ext>
            </a:extLst>
          </p:cNvPr>
          <p:cNvSpPr>
            <a:spLocks noGrp="1"/>
          </p:cNvSpPr>
          <p:nvPr>
            <p:ph type="dt" sz="half" idx="10"/>
          </p:nvPr>
        </p:nvSpPr>
        <p:spPr/>
        <p:txBody>
          <a:bodyPr/>
          <a:lstStyle/>
          <a:p>
            <a:fld id="{0DAF61AA-5A98-4049-A93E-477E5505141A}" type="datetimeFigureOut">
              <a:rPr lang="en-US" smtClean="0"/>
              <a:t>10/29/2023</a:t>
            </a:fld>
            <a:endParaRPr lang="en-US"/>
          </a:p>
        </p:txBody>
      </p:sp>
      <p:sp>
        <p:nvSpPr>
          <p:cNvPr id="6" name="Footer Placeholder 5">
            <a:extLst>
              <a:ext uri="{FF2B5EF4-FFF2-40B4-BE49-F238E27FC236}">
                <a16:creationId xmlns:a16="http://schemas.microsoft.com/office/drawing/2014/main" id="{4CB290D7-98AC-45E5-A7D6-73520AFC73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94276C-2BD2-4C4F-AC04-DD3D73768A5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319976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47A131F-D5DE-41A5-B4CF-4F345319B40B}"/>
              </a:ext>
            </a:extLst>
          </p:cNvPr>
          <p:cNvSpPr/>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8" name="Freeform: Shape 7">
            <a:extLst>
              <a:ext uri="{FF2B5EF4-FFF2-40B4-BE49-F238E27FC236}">
                <a16:creationId xmlns:a16="http://schemas.microsoft.com/office/drawing/2014/main" id="{3AF4666D-BD98-40A5-A75F-478B982010B2}"/>
              </a:ext>
            </a:extLst>
          </p:cNvPr>
          <p:cNvSpPr/>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a:p>
        </p:txBody>
      </p:sp>
      <p:sp>
        <p:nvSpPr>
          <p:cNvPr id="9" name="Freeform: Shape 8">
            <a:extLst>
              <a:ext uri="{FF2B5EF4-FFF2-40B4-BE49-F238E27FC236}">
                <a16:creationId xmlns:a16="http://schemas.microsoft.com/office/drawing/2014/main" id="{68680585-71F9-4721-A998-4974171D2EB4}"/>
              </a:ext>
            </a:extLst>
          </p:cNvPr>
          <p:cNvSpPr/>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a:p>
        </p:txBody>
      </p:sp>
      <p:sp>
        <p:nvSpPr>
          <p:cNvPr id="10" name="Freeform: Shape 9">
            <a:extLst>
              <a:ext uri="{FF2B5EF4-FFF2-40B4-BE49-F238E27FC236}">
                <a16:creationId xmlns:a16="http://schemas.microsoft.com/office/drawing/2014/main" id="{12BC95C2-2EEC-4F59-ABA8-660B0D059CCF}"/>
              </a:ext>
            </a:extLst>
          </p:cNvPr>
          <p:cNvSpPr/>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1" name="Graphic 141">
            <a:extLst>
              <a:ext uri="{FF2B5EF4-FFF2-40B4-BE49-F238E27FC236}">
                <a16:creationId xmlns:a16="http://schemas.microsoft.com/office/drawing/2014/main" id="{03E9870D-4BBA-43AF-8D44-BBADF020CFF6}"/>
              </a:ext>
            </a:extLst>
          </p:cNvPr>
          <p:cNvGrpSpPr/>
          <p:nvPr/>
        </p:nvGrpSpPr>
        <p:grpSpPr>
          <a:xfrm>
            <a:off x="10849" y="15178"/>
            <a:ext cx="2198951" cy="3331254"/>
            <a:chOff x="4473129" y="923925"/>
            <a:chExt cx="3308947" cy="5012817"/>
          </a:xfrm>
          <a:noFill/>
        </p:grpSpPr>
        <p:sp>
          <p:nvSpPr>
            <p:cNvPr id="12" name="Freeform: Shape 11">
              <a:extLst>
                <a:ext uri="{FF2B5EF4-FFF2-40B4-BE49-F238E27FC236}">
                  <a16:creationId xmlns:a16="http://schemas.microsoft.com/office/drawing/2014/main" id="{34BC5055-C77D-43CD-BB1D-A77B6779CDAD}"/>
                </a:ext>
              </a:extLst>
            </p:cNvPr>
            <p:cNvSpPr/>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13" name="Freeform: Shape 12">
              <a:extLst>
                <a:ext uri="{FF2B5EF4-FFF2-40B4-BE49-F238E27FC236}">
                  <a16:creationId xmlns:a16="http://schemas.microsoft.com/office/drawing/2014/main" id="{DB12D0B8-9385-489A-85AE-3D14AD0BA2FC}"/>
                </a:ext>
              </a:extLst>
            </p:cNvPr>
            <p:cNvSpPr/>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14" name="Freeform: Shape 13">
              <a:extLst>
                <a:ext uri="{FF2B5EF4-FFF2-40B4-BE49-F238E27FC236}">
                  <a16:creationId xmlns:a16="http://schemas.microsoft.com/office/drawing/2014/main" id="{D158A14A-147E-4130-A5E2-38FD84B181AF}"/>
                </a:ext>
              </a:extLst>
            </p:cNvPr>
            <p:cNvSpPr/>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15" name="Freeform: Shape 14">
              <a:extLst>
                <a:ext uri="{FF2B5EF4-FFF2-40B4-BE49-F238E27FC236}">
                  <a16:creationId xmlns:a16="http://schemas.microsoft.com/office/drawing/2014/main" id="{75B8B1EB-5E2B-472C-AE60-2EC5961F16F9}"/>
                </a:ext>
              </a:extLst>
            </p:cNvPr>
            <p:cNvSpPr/>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16" name="Freeform: Shape 15">
              <a:extLst>
                <a:ext uri="{FF2B5EF4-FFF2-40B4-BE49-F238E27FC236}">
                  <a16:creationId xmlns:a16="http://schemas.microsoft.com/office/drawing/2014/main" id="{B4F5BD77-58D7-4B61-A666-1B4139A63A28}"/>
                </a:ext>
              </a:extLst>
            </p:cNvPr>
            <p:cNvSpPr/>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17" name="Freeform: Shape 16">
              <a:extLst>
                <a:ext uri="{FF2B5EF4-FFF2-40B4-BE49-F238E27FC236}">
                  <a16:creationId xmlns:a16="http://schemas.microsoft.com/office/drawing/2014/main" id="{F5CBEC6B-EDB6-40B8-8771-E5AF41B8D698}"/>
                </a:ext>
              </a:extLst>
            </p:cNvPr>
            <p:cNvSpPr/>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18" name="Freeform: Shape 17">
              <a:extLst>
                <a:ext uri="{FF2B5EF4-FFF2-40B4-BE49-F238E27FC236}">
                  <a16:creationId xmlns:a16="http://schemas.microsoft.com/office/drawing/2014/main" id="{91BD0EE8-AA47-4044-9251-9F5A4B820120}"/>
                </a:ext>
              </a:extLst>
            </p:cNvPr>
            <p:cNvSpPr/>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dirty="0"/>
            </a:p>
          </p:txBody>
        </p:sp>
      </p:grpSp>
      <p:grpSp>
        <p:nvGrpSpPr>
          <p:cNvPr id="19" name="Graphic 157">
            <a:extLst>
              <a:ext uri="{FF2B5EF4-FFF2-40B4-BE49-F238E27FC236}">
                <a16:creationId xmlns:a16="http://schemas.microsoft.com/office/drawing/2014/main" id="{C3279E8D-2BAA-4CB1-834B-09FADD54DE56}"/>
              </a:ext>
            </a:extLst>
          </p:cNvPr>
          <p:cNvGrpSpPr/>
          <p:nvPr/>
        </p:nvGrpSpPr>
        <p:grpSpPr>
          <a:xfrm>
            <a:off x="8610600" y="3276600"/>
            <a:ext cx="3529260" cy="3581399"/>
            <a:chOff x="4114800" y="1423987"/>
            <a:chExt cx="3961542" cy="4007547"/>
          </a:xfrm>
          <a:noFill/>
        </p:grpSpPr>
        <p:sp>
          <p:nvSpPr>
            <p:cNvPr id="20" name="Freeform: Shape 19">
              <a:extLst>
                <a:ext uri="{FF2B5EF4-FFF2-40B4-BE49-F238E27FC236}">
                  <a16:creationId xmlns:a16="http://schemas.microsoft.com/office/drawing/2014/main" id="{3456F18E-4F61-486D-9CD6-65B30372C534}"/>
                </a:ext>
              </a:extLst>
            </p:cNvPr>
            <p:cNvSpPr/>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318DDF45-08F0-46B6-A0B7-133735C94F47}"/>
                </a:ext>
              </a:extLst>
            </p:cNvPr>
            <p:cNvSpPr/>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B9D0CC0F-710D-43F4-BC86-763767420133}"/>
                </a:ext>
              </a:extLst>
            </p:cNvPr>
            <p:cNvSpPr/>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6FB36AB6-CB81-495A-8A33-C0BCE67D6F23}"/>
                </a:ext>
              </a:extLst>
            </p:cNvPr>
            <p:cNvSpPr/>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id="{1993F7E6-ABF6-482D-BEA5-B4E607DDB433}"/>
                </a:ext>
              </a:extLst>
            </p:cNvPr>
            <p:cNvSpPr/>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25" name="Freeform: Shape 24">
              <a:extLst>
                <a:ext uri="{FF2B5EF4-FFF2-40B4-BE49-F238E27FC236}">
                  <a16:creationId xmlns:a16="http://schemas.microsoft.com/office/drawing/2014/main" id="{DCA0B097-C21A-40B4-95E4-2FFA9697F824}"/>
                </a:ext>
              </a:extLst>
            </p:cNvPr>
            <p:cNvSpPr/>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6" name="Freeform: Shape 25">
              <a:extLst>
                <a:ext uri="{FF2B5EF4-FFF2-40B4-BE49-F238E27FC236}">
                  <a16:creationId xmlns:a16="http://schemas.microsoft.com/office/drawing/2014/main" id="{AB2AF0F5-7EAA-4BAB-8DE2-D84E124170FA}"/>
                </a:ext>
              </a:extLst>
            </p:cNvPr>
            <p:cNvSpPr/>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p:nvSpPr>
          <p:cNvPr id="2" name="Title Placeholder 1">
            <a:extLst>
              <a:ext uri="{FF2B5EF4-FFF2-40B4-BE49-F238E27FC236}">
                <a16:creationId xmlns:a16="http://schemas.microsoft.com/office/drawing/2014/main" id="{B760C036-BBCE-4F9E-AD56-DD36D4407B25}"/>
              </a:ext>
            </a:extLst>
          </p:cNvPr>
          <p:cNvSpPr>
            <a:spLocks noGrp="1"/>
          </p:cNvSpPr>
          <p:nvPr>
            <p:ph type="title"/>
          </p:nvPr>
        </p:nvSpPr>
        <p:spPr>
          <a:xfrm>
            <a:off x="838200" y="365125"/>
            <a:ext cx="10515600" cy="1325563"/>
          </a:xfrm>
          <a:prstGeom prst="rect">
            <a:avLst/>
          </a:prstGeom>
        </p:spPr>
        <p:txBody>
          <a:bodyPr lIns="109728" tIns="109728" rIns="109728" bIns="91440" anchor="ct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3A5D7EC-1E6A-473F-B5A4-18CDFB6CF95A}"/>
              </a:ext>
            </a:extLst>
          </p:cNvPr>
          <p:cNvSpPr>
            <a:spLocks noGrp="1"/>
          </p:cNvSpPr>
          <p:nvPr>
            <p:ph type="body" idx="1"/>
          </p:nvPr>
        </p:nvSpPr>
        <p:spPr>
          <a:xfrm>
            <a:off x="838200" y="1825625"/>
            <a:ext cx="10515600" cy="4351338"/>
          </a:xfrm>
          <a:prstGeom prst="rect">
            <a:avLst/>
          </a:prstGeom>
        </p:spPr>
        <p:txBody>
          <a:bodyPr lIns="109728" tIns="109728" rIns="109728" bIns="9144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F9981C7-34D5-49A4-949D-715FD4BD8FE0}"/>
              </a:ext>
            </a:extLst>
          </p:cNvPr>
          <p:cNvSpPr>
            <a:spLocks noGrp="1"/>
          </p:cNvSpPr>
          <p:nvPr>
            <p:ph type="dt" sz="half" idx="2"/>
          </p:nvPr>
        </p:nvSpPr>
        <p:spPr>
          <a:xfrm>
            <a:off x="838200" y="6356350"/>
            <a:ext cx="2743200" cy="365125"/>
          </a:xfrm>
          <a:prstGeom prst="rect">
            <a:avLst/>
          </a:prstGeom>
        </p:spPr>
        <p:txBody>
          <a:bodyPr lIns="109728" tIns="109728" rIns="109728" bIns="91440" anchor="ctr"/>
          <a:lstStyle>
            <a:lvl1pPr algn="l">
              <a:defRPr lang="en-US" sz="900" kern="1200" cap="all" spc="100" smtClean="0">
                <a:solidFill>
                  <a:schemeClr val="accent1"/>
                </a:solidFill>
                <a:latin typeface="+mn-lt"/>
                <a:ea typeface="+mn-ea"/>
                <a:cs typeface="Segoe UI Semilight" panose="020B0402040204020203" pitchFamily="34" charset="0"/>
              </a:defRPr>
            </a:lvl1pPr>
          </a:lstStyle>
          <a:p>
            <a:fld id="{0DAF61AA-5A98-4049-A93E-477E5505141A}" type="datetimeFigureOut">
              <a:rPr lang="en-US" smtClean="0"/>
              <a:pPr/>
              <a:t>10/29/2023</a:t>
            </a:fld>
            <a:endParaRPr lang="en-US" dirty="0"/>
          </a:p>
        </p:txBody>
      </p:sp>
      <p:sp>
        <p:nvSpPr>
          <p:cNvPr id="5" name="Footer Placeholder 4">
            <a:extLst>
              <a:ext uri="{FF2B5EF4-FFF2-40B4-BE49-F238E27FC236}">
                <a16:creationId xmlns:a16="http://schemas.microsoft.com/office/drawing/2014/main" id="{FA85CE6E-733D-4C60-B40B-C7C10CB5AFBA}"/>
              </a:ext>
            </a:extLst>
          </p:cNvPr>
          <p:cNvSpPr>
            <a:spLocks noGrp="1"/>
          </p:cNvSpPr>
          <p:nvPr>
            <p:ph type="ftr" sz="quarter" idx="3"/>
          </p:nvPr>
        </p:nvSpPr>
        <p:spPr>
          <a:xfrm>
            <a:off x="4038600" y="6356350"/>
            <a:ext cx="4114800" cy="365125"/>
          </a:xfrm>
          <a:prstGeom prst="rect">
            <a:avLst/>
          </a:prstGeom>
        </p:spPr>
        <p:txBody>
          <a:bodyPr lIns="109728" tIns="109728" rIns="109728" bIns="91440" anchor="ctr"/>
          <a:lstStyle>
            <a:lvl1pPr algn="ctr">
              <a:defRPr lang="en-US" sz="900" kern="1200" cap="none" spc="100" dirty="0">
                <a:solidFill>
                  <a:schemeClr val="accent1"/>
                </a:solidFill>
                <a:latin typeface="+mn-lt"/>
                <a:ea typeface="+mn-ea"/>
                <a:cs typeface="Segoe UI Semilight" panose="020B0402040204020203" pitchFamily="34" charset="0"/>
              </a:defRPr>
            </a:lvl1pPr>
          </a:lstStyle>
          <a:p>
            <a:endParaRPr lang="en-US"/>
          </a:p>
        </p:txBody>
      </p:sp>
      <p:sp>
        <p:nvSpPr>
          <p:cNvPr id="6" name="Slide Number Placeholder 5">
            <a:extLst>
              <a:ext uri="{FF2B5EF4-FFF2-40B4-BE49-F238E27FC236}">
                <a16:creationId xmlns:a16="http://schemas.microsoft.com/office/drawing/2014/main" id="{92D80D8B-7909-4114-8EBA-C3086DC62B08}"/>
              </a:ext>
            </a:extLst>
          </p:cNvPr>
          <p:cNvSpPr>
            <a:spLocks noGrp="1"/>
          </p:cNvSpPr>
          <p:nvPr>
            <p:ph type="sldNum" sz="quarter" idx="4"/>
          </p:nvPr>
        </p:nvSpPr>
        <p:spPr>
          <a:xfrm>
            <a:off x="9906000" y="6356350"/>
            <a:ext cx="1447800" cy="365125"/>
          </a:xfrm>
          <a:prstGeom prst="rect">
            <a:avLst/>
          </a:prstGeom>
        </p:spPr>
        <p:txBody>
          <a:bodyPr lIns="109728" tIns="109728" rIns="109728" bIns="91440" anchor="ctr"/>
          <a:lstStyle>
            <a:lvl1pPr algn="r">
              <a:defRPr lang="en-US" sz="900" kern="1200" cap="all" spc="200" smtClean="0">
                <a:solidFill>
                  <a:schemeClr val="accent1"/>
                </a:solidFill>
                <a:latin typeface="+mn-lt"/>
                <a:ea typeface="+mn-ea"/>
                <a:cs typeface="Segoe UI Semilight" panose="020B0402040204020203" pitchFamily="34" charset="0"/>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3210829000"/>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18" r:id="rId6"/>
    <p:sldLayoutId id="2147483714" r:id="rId7"/>
    <p:sldLayoutId id="2147483715" r:id="rId8"/>
    <p:sldLayoutId id="2147483716" r:id="rId9"/>
    <p:sldLayoutId id="2147483717" r:id="rId10"/>
    <p:sldLayoutId id="2147483719" r:id="rId11"/>
  </p:sldLayoutIdLst>
  <p:txStyles>
    <p:titleStyle>
      <a:lvl1pPr algn="l" defTabSz="914400" rtl="0" eaLnBrk="1" latinLnBrk="0" hangingPunct="1">
        <a:lnSpc>
          <a:spcPct val="100000"/>
        </a:lnSpc>
        <a:spcBef>
          <a:spcPct val="0"/>
        </a:spcBef>
        <a:buNone/>
        <a:defRPr sz="4400" b="1" kern="1200" spc="13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5"/>
        </a:buClr>
        <a:buFont typeface="Avenir Next LT Pro" panose="020B0504020202020204" pitchFamily="34" charset="0"/>
        <a:buChar char="+"/>
        <a:defRPr sz="2800" kern="1200" spc="80">
          <a:solidFill>
            <a:schemeClr val="tx2"/>
          </a:solidFill>
          <a:latin typeface="+mn-lt"/>
          <a:ea typeface="+mn-ea"/>
          <a:cs typeface="+mn-cs"/>
        </a:defRPr>
      </a:lvl1pPr>
      <a:lvl2pPr marL="6858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400" kern="1200" spc="80">
          <a:solidFill>
            <a:schemeClr val="tx2"/>
          </a:solidFill>
          <a:latin typeface="+mn-lt"/>
          <a:ea typeface="+mn-ea"/>
          <a:cs typeface="+mn-cs"/>
        </a:defRPr>
      </a:lvl2pPr>
      <a:lvl3pPr marL="11430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000" kern="1200" spc="80">
          <a:solidFill>
            <a:schemeClr val="tx2"/>
          </a:solidFill>
          <a:latin typeface="+mn-lt"/>
          <a:ea typeface="+mn-ea"/>
          <a:cs typeface="+mn-cs"/>
        </a:defRPr>
      </a:lvl3pPr>
      <a:lvl4pPr marL="16002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spc="80">
          <a:solidFill>
            <a:schemeClr val="tx2"/>
          </a:solidFill>
          <a:latin typeface="+mn-lt"/>
          <a:ea typeface="+mn-ea"/>
          <a:cs typeface="+mn-cs"/>
        </a:defRPr>
      </a:lvl4pPr>
      <a:lvl5pPr marL="20574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spc="8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3" Type="http://schemas.openxmlformats.org/officeDocument/2006/relationships/hyperlink" Target="https://ijarsct.co.in/Paper1165.pdf" TargetMode="External"/><Relationship Id="rId2" Type="http://schemas.openxmlformats.org/officeDocument/2006/relationships/hyperlink" Target="https://www.irjet.net/archives/V8/i6/IRJET-V8I6582.pdf" TargetMode="External"/><Relationship Id="rId1" Type="http://schemas.openxmlformats.org/officeDocument/2006/relationships/slideLayout" Target="../slideLayouts/slideLayout2.xml"/><Relationship Id="rId4" Type="http://schemas.openxmlformats.org/officeDocument/2006/relationships/hyperlink" Target="https://www.itm-conferences.org/articles/itmconf/pdf/2022/04/itmconf_icacc2022_03019.pdf"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42945-7DF6-E9B4-BC7E-5B004E877118}"/>
              </a:ext>
            </a:extLst>
          </p:cNvPr>
          <p:cNvSpPr>
            <a:spLocks noGrp="1"/>
          </p:cNvSpPr>
          <p:nvPr>
            <p:ph type="ctrTitle"/>
          </p:nvPr>
        </p:nvSpPr>
        <p:spPr>
          <a:xfrm>
            <a:off x="1005653" y="744909"/>
            <a:ext cx="5797883" cy="3155419"/>
          </a:xfrm>
        </p:spPr>
        <p:txBody>
          <a:bodyPr anchor="b">
            <a:noAutofit/>
          </a:bodyPr>
          <a:lstStyle/>
          <a:p>
            <a:pPr algn="l"/>
            <a:r>
              <a:rPr lang="en-IN" sz="3600" dirty="0"/>
              <a:t>18CSE392T- Machine Learning-I</a:t>
            </a:r>
          </a:p>
        </p:txBody>
      </p:sp>
      <p:sp>
        <p:nvSpPr>
          <p:cNvPr id="3" name="Subtitle 2">
            <a:extLst>
              <a:ext uri="{FF2B5EF4-FFF2-40B4-BE49-F238E27FC236}">
                <a16:creationId xmlns:a16="http://schemas.microsoft.com/office/drawing/2014/main" id="{BC7A525E-C304-D5E1-6489-E914F6DE91B0}"/>
              </a:ext>
            </a:extLst>
          </p:cNvPr>
          <p:cNvSpPr>
            <a:spLocks noGrp="1"/>
          </p:cNvSpPr>
          <p:nvPr>
            <p:ph type="subTitle" idx="1"/>
          </p:nvPr>
        </p:nvSpPr>
        <p:spPr>
          <a:xfrm>
            <a:off x="1012785" y="4074784"/>
            <a:ext cx="5797882" cy="2054306"/>
          </a:xfrm>
        </p:spPr>
        <p:txBody>
          <a:bodyPr anchor="t">
            <a:normAutofit/>
          </a:bodyPr>
          <a:lstStyle/>
          <a:p>
            <a:pPr algn="l"/>
            <a:r>
              <a:rPr lang="en-IN" sz="2200" dirty="0"/>
              <a:t>Faculty:-</a:t>
            </a:r>
          </a:p>
          <a:p>
            <a:pPr algn="l"/>
            <a:r>
              <a:rPr lang="en-IN" sz="2200" dirty="0" err="1"/>
              <a:t>Dr.</a:t>
            </a:r>
            <a:r>
              <a:rPr lang="en-IN" sz="2200" dirty="0"/>
              <a:t> E. </a:t>
            </a:r>
            <a:r>
              <a:rPr lang="en-IN" sz="2200" dirty="0" err="1"/>
              <a:t>Sasikala</a:t>
            </a:r>
            <a:endParaRPr lang="en-IN" sz="2200" dirty="0"/>
          </a:p>
        </p:txBody>
      </p:sp>
      <p:pic>
        <p:nvPicPr>
          <p:cNvPr id="39" name="Picture 3" descr="3D spheres connected with a red line">
            <a:extLst>
              <a:ext uri="{FF2B5EF4-FFF2-40B4-BE49-F238E27FC236}">
                <a16:creationId xmlns:a16="http://schemas.microsoft.com/office/drawing/2014/main" id="{92034693-DA40-559D-CE56-A7874628CD33}"/>
              </a:ext>
            </a:extLst>
          </p:cNvPr>
          <p:cNvPicPr>
            <a:picLocks noChangeAspect="1"/>
          </p:cNvPicPr>
          <p:nvPr/>
        </p:nvPicPr>
        <p:blipFill rotWithShape="1">
          <a:blip r:embed="rId2"/>
          <a:srcRect l="25584" r="19698"/>
          <a:stretch/>
        </p:blipFill>
        <p:spPr>
          <a:xfrm>
            <a:off x="7188594" y="10"/>
            <a:ext cx="5003406" cy="6857990"/>
          </a:xfrm>
          <a:prstGeom prst="rect">
            <a:avLst/>
          </a:prstGeom>
        </p:spPr>
      </p:pic>
    </p:spTree>
    <p:extLst>
      <p:ext uri="{BB962C8B-B14F-4D97-AF65-F5344CB8AC3E}">
        <p14:creationId xmlns:p14="http://schemas.microsoft.com/office/powerpoint/2010/main" val="232097847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1174801-1395-44C5-9B00-CCAC45C056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1" name="Rectangle 10">
            <a:extLst>
              <a:ext uri="{FF2B5EF4-FFF2-40B4-BE49-F238E27FC236}">
                <a16:creationId xmlns:a16="http://schemas.microsoft.com/office/drawing/2014/main" id="{996DFAFB-BCE1-4BEC-82FB-D574234DEF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37" name="Top Left">
            <a:extLst>
              <a:ext uri="{FF2B5EF4-FFF2-40B4-BE49-F238E27FC236}">
                <a16:creationId xmlns:a16="http://schemas.microsoft.com/office/drawing/2014/main" id="{7A93B028-F8F4-4F84-98D7-2779E4D8B9B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14" name="Freeform: Shape 13">
              <a:extLst>
                <a:ext uri="{FF2B5EF4-FFF2-40B4-BE49-F238E27FC236}">
                  <a16:creationId xmlns:a16="http://schemas.microsoft.com/office/drawing/2014/main" id="{0C254636-BEEC-4E48-BF0C-D2C6BF5836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38" name="Freeform: Shape 14">
              <a:extLst>
                <a:ext uri="{FF2B5EF4-FFF2-40B4-BE49-F238E27FC236}">
                  <a16:creationId xmlns:a16="http://schemas.microsoft.com/office/drawing/2014/main" id="{83AF5681-1B96-4C35-AB17-AB7793A4EF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16" name="Freeform: Shape 15">
              <a:extLst>
                <a:ext uri="{FF2B5EF4-FFF2-40B4-BE49-F238E27FC236}">
                  <a16:creationId xmlns:a16="http://schemas.microsoft.com/office/drawing/2014/main" id="{F1C65047-892E-46D5-9E82-93FB2E432D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17" name="Freeform: Shape 16">
              <a:extLst>
                <a:ext uri="{FF2B5EF4-FFF2-40B4-BE49-F238E27FC236}">
                  <a16:creationId xmlns:a16="http://schemas.microsoft.com/office/drawing/2014/main" id="{4AD2952C-9885-4337-B770-851BDEB88F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18" name="Freeform: Shape 17">
              <a:extLst>
                <a:ext uri="{FF2B5EF4-FFF2-40B4-BE49-F238E27FC236}">
                  <a16:creationId xmlns:a16="http://schemas.microsoft.com/office/drawing/2014/main" id="{2B07DD51-ACE9-4B98-AB77-D23DBEF484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19" name="Freeform: Shape 18">
              <a:extLst>
                <a:ext uri="{FF2B5EF4-FFF2-40B4-BE49-F238E27FC236}">
                  <a16:creationId xmlns:a16="http://schemas.microsoft.com/office/drawing/2014/main" id="{0F483983-8B4E-40F0-BF70-192D840B79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20" name="Freeform: Shape 19">
              <a:extLst>
                <a:ext uri="{FF2B5EF4-FFF2-40B4-BE49-F238E27FC236}">
                  <a16:creationId xmlns:a16="http://schemas.microsoft.com/office/drawing/2014/main" id="{F8853237-6306-4734-906A-E334FDEAAF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0848C5D2-21E8-4E56-B25E-809869A75C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sp>
        <p:nvSpPr>
          <p:cNvPr id="2" name="Title 1">
            <a:extLst>
              <a:ext uri="{FF2B5EF4-FFF2-40B4-BE49-F238E27FC236}">
                <a16:creationId xmlns:a16="http://schemas.microsoft.com/office/drawing/2014/main" id="{DD042945-7DF6-E9B4-BC7E-5B004E877118}"/>
              </a:ext>
            </a:extLst>
          </p:cNvPr>
          <p:cNvSpPr>
            <a:spLocks noGrp="1"/>
          </p:cNvSpPr>
          <p:nvPr>
            <p:ph type="ctrTitle"/>
          </p:nvPr>
        </p:nvSpPr>
        <p:spPr>
          <a:xfrm>
            <a:off x="1005653" y="744909"/>
            <a:ext cx="5797883" cy="3155419"/>
          </a:xfrm>
        </p:spPr>
        <p:txBody>
          <a:bodyPr anchor="b">
            <a:noAutofit/>
          </a:bodyPr>
          <a:lstStyle/>
          <a:p>
            <a:pPr algn="l"/>
            <a:r>
              <a:rPr lang="en-IN" sz="3600" dirty="0"/>
              <a:t>Comparative Analysis of Loan Status Prediction using different Machine Learning Algorithms</a:t>
            </a:r>
          </a:p>
        </p:txBody>
      </p:sp>
      <p:sp>
        <p:nvSpPr>
          <p:cNvPr id="3" name="Subtitle 2">
            <a:extLst>
              <a:ext uri="{FF2B5EF4-FFF2-40B4-BE49-F238E27FC236}">
                <a16:creationId xmlns:a16="http://schemas.microsoft.com/office/drawing/2014/main" id="{BC7A525E-C304-D5E1-6489-E914F6DE91B0}"/>
              </a:ext>
            </a:extLst>
          </p:cNvPr>
          <p:cNvSpPr>
            <a:spLocks noGrp="1"/>
          </p:cNvSpPr>
          <p:nvPr>
            <p:ph type="subTitle" idx="1"/>
          </p:nvPr>
        </p:nvSpPr>
        <p:spPr>
          <a:xfrm>
            <a:off x="1012785" y="4074784"/>
            <a:ext cx="5797882" cy="2054306"/>
          </a:xfrm>
        </p:spPr>
        <p:txBody>
          <a:bodyPr anchor="t">
            <a:normAutofit/>
          </a:bodyPr>
          <a:lstStyle/>
          <a:p>
            <a:pPr algn="l"/>
            <a:r>
              <a:rPr lang="en-IN" sz="2200" dirty="0"/>
              <a:t>Team:</a:t>
            </a:r>
          </a:p>
          <a:p>
            <a:pPr marL="285750" indent="-285750" algn="l">
              <a:buFont typeface="Wingdings" panose="05000000000000000000" pitchFamily="2" charset="2"/>
              <a:buChar char="v"/>
            </a:pPr>
            <a:r>
              <a:rPr lang="en-IN" sz="1600" dirty="0" err="1"/>
              <a:t>Akshit</a:t>
            </a:r>
            <a:r>
              <a:rPr lang="en-IN" sz="1600" dirty="0"/>
              <a:t> Choudhary (RA2011027010106)</a:t>
            </a:r>
          </a:p>
          <a:p>
            <a:pPr marL="285750" indent="-285750" algn="l">
              <a:buFont typeface="Wingdings" panose="05000000000000000000" pitchFamily="2" charset="2"/>
              <a:buChar char="v"/>
            </a:pPr>
            <a:r>
              <a:rPr lang="en-IN" sz="1600" dirty="0"/>
              <a:t>Sai Sanjana (RA2011027010109)</a:t>
            </a:r>
          </a:p>
          <a:p>
            <a:pPr marL="285750" indent="-285750" algn="l">
              <a:buFont typeface="Wingdings" panose="05000000000000000000" pitchFamily="2" charset="2"/>
              <a:buChar char="v"/>
            </a:pPr>
            <a:r>
              <a:rPr lang="en-IN" sz="1600" dirty="0"/>
              <a:t>Siddhant Shekhar (RA2011027010130)</a:t>
            </a:r>
          </a:p>
        </p:txBody>
      </p:sp>
      <p:pic>
        <p:nvPicPr>
          <p:cNvPr id="39" name="Picture 3" descr="3D spheres connected with a red line">
            <a:extLst>
              <a:ext uri="{FF2B5EF4-FFF2-40B4-BE49-F238E27FC236}">
                <a16:creationId xmlns:a16="http://schemas.microsoft.com/office/drawing/2014/main" id="{92034693-DA40-559D-CE56-A7874628CD33}"/>
              </a:ext>
            </a:extLst>
          </p:cNvPr>
          <p:cNvPicPr>
            <a:picLocks noChangeAspect="1"/>
          </p:cNvPicPr>
          <p:nvPr/>
        </p:nvPicPr>
        <p:blipFill rotWithShape="1">
          <a:blip r:embed="rId2"/>
          <a:srcRect l="25584" r="19698"/>
          <a:stretch/>
        </p:blipFill>
        <p:spPr>
          <a:xfrm>
            <a:off x="7188594" y="10"/>
            <a:ext cx="5003406" cy="6857990"/>
          </a:xfrm>
          <a:prstGeom prst="rect">
            <a:avLst/>
          </a:prstGeom>
        </p:spPr>
      </p:pic>
      <p:grpSp>
        <p:nvGrpSpPr>
          <p:cNvPr id="23" name="Cross">
            <a:extLst>
              <a:ext uri="{FF2B5EF4-FFF2-40B4-BE49-F238E27FC236}">
                <a16:creationId xmlns:a16="http://schemas.microsoft.com/office/drawing/2014/main" id="{5C0E6139-8A19-4905-87E2-E547D7B7F1A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129158" y="3369564"/>
            <a:ext cx="118872" cy="118872"/>
            <a:chOff x="1175347" y="3733800"/>
            <a:chExt cx="118872" cy="118872"/>
          </a:xfrm>
        </p:grpSpPr>
        <p:cxnSp>
          <p:nvCxnSpPr>
            <p:cNvPr id="24" name="Straight Connector 23">
              <a:extLst>
                <a:ext uri="{FF2B5EF4-FFF2-40B4-BE49-F238E27FC236}">
                  <a16:creationId xmlns:a16="http://schemas.microsoft.com/office/drawing/2014/main" id="{BC05FFBD-B86A-4BD3-A147-FA95CE03CF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34783" y="3733800"/>
              <a:ext cx="0" cy="118872"/>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cxnSp>
          <p:nvCxnSpPr>
            <p:cNvPr id="25" name="Straight Connector 24">
              <a:extLst>
                <a:ext uri="{FF2B5EF4-FFF2-40B4-BE49-F238E27FC236}">
                  <a16:creationId xmlns:a16="http://schemas.microsoft.com/office/drawing/2014/main" id="{EB69F8B1-78FB-4562-8A0D-8D29636755E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347" y="3793236"/>
              <a:ext cx="118872" cy="0"/>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grpSp>
      <p:grpSp>
        <p:nvGrpSpPr>
          <p:cNvPr id="27" name="Bottom Right">
            <a:extLst>
              <a:ext uri="{FF2B5EF4-FFF2-40B4-BE49-F238E27FC236}">
                <a16:creationId xmlns:a16="http://schemas.microsoft.com/office/drawing/2014/main" id="{F7513226-C6E6-4885-A42A-D6411FF018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grpSp>
          <p:nvGrpSpPr>
            <p:cNvPr id="28" name="Graphic 157">
              <a:extLst>
                <a:ext uri="{FF2B5EF4-FFF2-40B4-BE49-F238E27FC236}">
                  <a16:creationId xmlns:a16="http://schemas.microsoft.com/office/drawing/2014/main" id="{9BC07C6F-FF27-4C7D-BF5D-4B4B8880B80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30" name="Freeform: Shape 29">
                <a:extLst>
                  <a:ext uri="{FF2B5EF4-FFF2-40B4-BE49-F238E27FC236}">
                    <a16:creationId xmlns:a16="http://schemas.microsoft.com/office/drawing/2014/main" id="{3B062B0F-BCEB-436F-AB59-970CC5EEE5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40" name="Freeform: Shape 30">
                <a:extLst>
                  <a:ext uri="{FF2B5EF4-FFF2-40B4-BE49-F238E27FC236}">
                    <a16:creationId xmlns:a16="http://schemas.microsoft.com/office/drawing/2014/main" id="{A2CDB5C4-8E76-40DC-A3EA-AF3D5066EA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41" name="Freeform: Shape 31">
                <a:extLst>
                  <a:ext uri="{FF2B5EF4-FFF2-40B4-BE49-F238E27FC236}">
                    <a16:creationId xmlns:a16="http://schemas.microsoft.com/office/drawing/2014/main" id="{5188252B-68F7-4FD1-98ED-39451A985B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33" name="Freeform: Shape 32">
                <a:extLst>
                  <a:ext uri="{FF2B5EF4-FFF2-40B4-BE49-F238E27FC236}">
                    <a16:creationId xmlns:a16="http://schemas.microsoft.com/office/drawing/2014/main" id="{643015DC-C4C8-408D-91FE-CB52233190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34" name="Freeform: Shape 33">
                <a:extLst>
                  <a:ext uri="{FF2B5EF4-FFF2-40B4-BE49-F238E27FC236}">
                    <a16:creationId xmlns:a16="http://schemas.microsoft.com/office/drawing/2014/main" id="{9E420DB7-0D88-4E37-B948-6FB4A8AD86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35" name="Freeform: Shape 34">
                <a:extLst>
                  <a:ext uri="{FF2B5EF4-FFF2-40B4-BE49-F238E27FC236}">
                    <a16:creationId xmlns:a16="http://schemas.microsoft.com/office/drawing/2014/main" id="{08BA96C9-4B69-43D0-A129-4C2DF6571D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36" name="Freeform: Shape 35">
                <a:extLst>
                  <a:ext uri="{FF2B5EF4-FFF2-40B4-BE49-F238E27FC236}">
                    <a16:creationId xmlns:a16="http://schemas.microsoft.com/office/drawing/2014/main" id="{AB9C0CB4-8BF5-4813-A26B-7B3C36368E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29" name="Freeform: Shape 28">
              <a:extLst>
                <a:ext uri="{FF2B5EF4-FFF2-40B4-BE49-F238E27FC236}">
                  <a16:creationId xmlns:a16="http://schemas.microsoft.com/office/drawing/2014/main" id="{A1A6261E-C71C-43D5-8164-2B8BB8DFAC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281993293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776F65-1930-1E0A-1EE9-F627BEAEC3F3}"/>
              </a:ext>
            </a:extLst>
          </p:cNvPr>
          <p:cNvSpPr>
            <a:spLocks noGrp="1"/>
          </p:cNvSpPr>
          <p:nvPr>
            <p:ph type="title"/>
          </p:nvPr>
        </p:nvSpPr>
        <p:spPr/>
        <p:txBody>
          <a:bodyPr/>
          <a:lstStyle/>
          <a:p>
            <a:r>
              <a:rPr lang="en-US" b="1" dirty="0"/>
              <a:t>Overview</a:t>
            </a:r>
            <a:endParaRPr lang="en-IN" dirty="0"/>
          </a:p>
        </p:txBody>
      </p:sp>
      <p:sp>
        <p:nvSpPr>
          <p:cNvPr id="4" name="Google Shape;102;g251c8a0873f_0_14">
            <a:extLst>
              <a:ext uri="{FF2B5EF4-FFF2-40B4-BE49-F238E27FC236}">
                <a16:creationId xmlns:a16="http://schemas.microsoft.com/office/drawing/2014/main" id="{802A794D-98BB-B9ED-6069-264EEB9FC7BB}"/>
              </a:ext>
            </a:extLst>
          </p:cNvPr>
          <p:cNvSpPr txBox="1">
            <a:spLocks noGrp="1"/>
          </p:cNvSpPr>
          <p:nvPr>
            <p:ph idx="1"/>
          </p:nvPr>
        </p:nvSpPr>
        <p:spPr>
          <a:xfrm>
            <a:off x="838200" y="1690688"/>
            <a:ext cx="10515600" cy="4351338"/>
          </a:xfrm>
          <a:prstGeom prst="rect">
            <a:avLst/>
          </a:prstGeom>
        </p:spPr>
        <p:txBody>
          <a:bodyPr spcFirstLastPara="1" vert="horz" wrap="square" lIns="91425" tIns="45700" rIns="91425" bIns="4570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0" indent="-342900" algn="l" rtl="0">
              <a:lnSpc>
                <a:spcPct val="150000"/>
              </a:lnSpc>
              <a:spcBef>
                <a:spcPts val="0"/>
              </a:spcBef>
              <a:buSzPts val="1800"/>
              <a:buAutoNum type="arabicPeriod"/>
            </a:pPr>
            <a:r>
              <a:rPr lang="en-US" sz="1800" b="1" dirty="0"/>
              <a:t>Introduction</a:t>
            </a:r>
            <a:endParaRPr sz="1800" b="1" dirty="0"/>
          </a:p>
          <a:p>
            <a:pPr marL="914400" lvl="1" indent="-342900">
              <a:lnSpc>
                <a:spcPct val="150000"/>
              </a:lnSpc>
              <a:spcBef>
                <a:spcPts val="0"/>
              </a:spcBef>
              <a:buSzPts val="1800"/>
            </a:pPr>
            <a:r>
              <a:rPr lang="en-US" sz="1800" dirty="0"/>
              <a:t>Abstract</a:t>
            </a:r>
            <a:endParaRPr sz="1800" dirty="0"/>
          </a:p>
          <a:p>
            <a:pPr marL="457200" indent="-342900">
              <a:lnSpc>
                <a:spcPct val="150000"/>
              </a:lnSpc>
              <a:spcBef>
                <a:spcPts val="0"/>
              </a:spcBef>
              <a:buSzPts val="1800"/>
              <a:buFont typeface="Arial" panose="020B0604020202020204" pitchFamily="34" charset="0"/>
              <a:buAutoNum type="arabicPeriod"/>
            </a:pPr>
            <a:r>
              <a:rPr lang="en-US" sz="1800" b="1" dirty="0"/>
              <a:t>Literature Review</a:t>
            </a:r>
          </a:p>
          <a:p>
            <a:pPr marL="457200" indent="-342900">
              <a:lnSpc>
                <a:spcPct val="150000"/>
              </a:lnSpc>
              <a:spcBef>
                <a:spcPts val="0"/>
              </a:spcBef>
              <a:buSzPts val="1800"/>
              <a:buFont typeface="Arial" panose="020B0604020202020204" pitchFamily="34" charset="0"/>
              <a:buAutoNum type="arabicPeriod"/>
            </a:pPr>
            <a:r>
              <a:rPr lang="en-US" sz="1800" b="1" dirty="0"/>
              <a:t>Proposed Methodology</a:t>
            </a:r>
          </a:p>
          <a:p>
            <a:pPr marL="457200" indent="-342900">
              <a:lnSpc>
                <a:spcPct val="150000"/>
              </a:lnSpc>
              <a:spcBef>
                <a:spcPts val="0"/>
              </a:spcBef>
              <a:buSzPts val="1800"/>
              <a:buFont typeface="Arial" panose="020B0604020202020204" pitchFamily="34" charset="0"/>
              <a:buAutoNum type="arabicPeriod"/>
            </a:pPr>
            <a:r>
              <a:rPr lang="en-US" sz="1800" b="1" dirty="0"/>
              <a:t>References</a:t>
            </a:r>
            <a:endParaRPr sz="1800" b="1" dirty="0"/>
          </a:p>
        </p:txBody>
      </p:sp>
    </p:spTree>
    <p:extLst>
      <p:ext uri="{BB962C8B-B14F-4D97-AF65-F5344CB8AC3E}">
        <p14:creationId xmlns:p14="http://schemas.microsoft.com/office/powerpoint/2010/main" val="20713095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7B1907-945D-157B-CC06-1EFD66D13521}"/>
              </a:ext>
            </a:extLst>
          </p:cNvPr>
          <p:cNvSpPr>
            <a:spLocks noGrp="1"/>
          </p:cNvSpPr>
          <p:nvPr>
            <p:ph type="title"/>
          </p:nvPr>
        </p:nvSpPr>
        <p:spPr/>
        <p:txBody>
          <a:bodyPr/>
          <a:lstStyle/>
          <a:p>
            <a:r>
              <a:rPr lang="en-IN" dirty="0"/>
              <a:t>Abstract</a:t>
            </a:r>
          </a:p>
        </p:txBody>
      </p:sp>
      <p:sp>
        <p:nvSpPr>
          <p:cNvPr id="3" name="Content Placeholder 2">
            <a:extLst>
              <a:ext uri="{FF2B5EF4-FFF2-40B4-BE49-F238E27FC236}">
                <a16:creationId xmlns:a16="http://schemas.microsoft.com/office/drawing/2014/main" id="{E2F97D8E-00B4-D4F8-182B-10E97859B116}"/>
              </a:ext>
            </a:extLst>
          </p:cNvPr>
          <p:cNvSpPr>
            <a:spLocks noGrp="1"/>
          </p:cNvSpPr>
          <p:nvPr>
            <p:ph idx="1"/>
          </p:nvPr>
        </p:nvSpPr>
        <p:spPr/>
        <p:txBody>
          <a:bodyPr/>
          <a:lstStyle/>
          <a:p>
            <a:r>
              <a:rPr lang="en-US" sz="1600" dirty="0"/>
              <a:t>With the improvement in the banking sector, many people are applying for bank loans, but the bank has limited assets that it can only grant to a limited number of people, so determining who the loan can be granted to and who will be a safer option for the bank is a typical process. This process of predicting if a loan should be approved or not can be automated using Machine Learning. This is accomplished by mining Big Data for previous records of the people to whom the loan was previously granted, following which the machine is trained using machine learning algorithms based on these records/experiences. Previous research in this era has revealed that there are numerous methods for studying the problem of loan default control. However, because accurate predictions are critical for-profit maximization, it is critical to investigate the nature of the various methods and compare them. In this paper, various machine learning algorithms that have been used in past are discussed and their accuracy is evaluated.</a:t>
            </a:r>
            <a:endParaRPr lang="en-IN" sz="1600" dirty="0"/>
          </a:p>
        </p:txBody>
      </p:sp>
    </p:spTree>
    <p:extLst>
      <p:ext uri="{BB962C8B-B14F-4D97-AF65-F5344CB8AC3E}">
        <p14:creationId xmlns:p14="http://schemas.microsoft.com/office/powerpoint/2010/main" val="96913627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817F7-0AC1-E8A0-73D5-BC8500D8F565}"/>
              </a:ext>
            </a:extLst>
          </p:cNvPr>
          <p:cNvSpPr>
            <a:spLocks noGrp="1"/>
          </p:cNvSpPr>
          <p:nvPr>
            <p:ph type="title"/>
          </p:nvPr>
        </p:nvSpPr>
        <p:spPr/>
        <p:txBody>
          <a:bodyPr/>
          <a:lstStyle/>
          <a:p>
            <a:r>
              <a:rPr lang="en-IN" dirty="0"/>
              <a:t>Literature Review</a:t>
            </a:r>
          </a:p>
        </p:txBody>
      </p:sp>
      <p:sp>
        <p:nvSpPr>
          <p:cNvPr id="3" name="Content Placeholder 2">
            <a:extLst>
              <a:ext uri="{FF2B5EF4-FFF2-40B4-BE49-F238E27FC236}">
                <a16:creationId xmlns:a16="http://schemas.microsoft.com/office/drawing/2014/main" id="{81902C4F-D7CA-2A9E-8934-E5F05E8C4630}"/>
              </a:ext>
            </a:extLst>
          </p:cNvPr>
          <p:cNvSpPr>
            <a:spLocks noGrp="1"/>
          </p:cNvSpPr>
          <p:nvPr>
            <p:ph idx="1"/>
          </p:nvPr>
        </p:nvSpPr>
        <p:spPr/>
        <p:txBody>
          <a:bodyPr/>
          <a:lstStyle/>
          <a:p>
            <a:r>
              <a:rPr lang="en-US" sz="1400" dirty="0"/>
              <a:t>Numerous pieces of literature about loan prediction have been published already and are available for public usage. </a:t>
            </a:r>
          </a:p>
          <a:p>
            <a:pPr lvl="1"/>
            <a:r>
              <a:rPr lang="en-US" sz="1400" dirty="0"/>
              <a:t>1. Paper Name: Loan Prediction by using Machine Learning Models (2017)</a:t>
            </a:r>
          </a:p>
          <a:p>
            <a:pPr lvl="2"/>
            <a:r>
              <a:rPr lang="en-US" sz="900" dirty="0"/>
              <a:t>Authors: P Supriya, M Pavani</a:t>
            </a:r>
          </a:p>
          <a:p>
            <a:pPr lvl="2"/>
            <a:r>
              <a:rPr lang="en-US" sz="900" dirty="0"/>
              <a:t>Description: Data collection and pre-processing, applying machine learning models, training, and testing the data were the modules covered in this paper. Outlier detection and removal, as well as imputation removal processing, were done during the pre-processing stage. To predict the chances of status regarding the loan approval process gradient boosting models were used in this method. To divide the dataset into training and testing processes, the 80:20 rule was used. Experimentation concluded that the Decision Tree has significantly higher loan prediction accuracy than the other models.</a:t>
            </a:r>
          </a:p>
          <a:p>
            <a:pPr lvl="2"/>
            <a:r>
              <a:rPr lang="en-US" sz="900" dirty="0"/>
              <a:t>Results: </a:t>
            </a:r>
          </a:p>
          <a:p>
            <a:pPr lvl="3"/>
            <a:r>
              <a:rPr lang="en-US" sz="800" dirty="0"/>
              <a:t>Accuracy achieved: 81.1% </a:t>
            </a:r>
          </a:p>
          <a:p>
            <a:pPr lvl="3"/>
            <a:r>
              <a:rPr lang="en-US" sz="800" dirty="0"/>
              <a:t>Model used: Decision Tree </a:t>
            </a:r>
          </a:p>
          <a:p>
            <a:pPr lvl="1"/>
            <a:r>
              <a:rPr lang="en-US" sz="1400" dirty="0"/>
              <a:t>2. Paper Name: Credit Risk Analysis and Prediction Modelling of Bank Loans Using R (2019)</a:t>
            </a:r>
          </a:p>
          <a:p>
            <a:pPr lvl="2"/>
            <a:r>
              <a:rPr lang="en-US" sz="900" dirty="0"/>
              <a:t>Authors: </a:t>
            </a:r>
            <a:r>
              <a:rPr lang="en-US" sz="900" dirty="0" err="1"/>
              <a:t>Sudhamathy</a:t>
            </a:r>
            <a:r>
              <a:rPr lang="en-US" sz="900" dirty="0"/>
              <a:t> G.</a:t>
            </a:r>
          </a:p>
          <a:p>
            <a:pPr lvl="2"/>
            <a:r>
              <a:rPr lang="en-US" sz="900" dirty="0"/>
              <a:t> Description: Using the R package, this paper proposed a risk analysis method for sanctioning a loan for customers. Data selection, pre-processing, feature extraction and selection, building the model, prediction, and evaluation were among the steps involved in developing the model. The USI repository provided the dataset for evaluation and prediction. Because the most important and time-consuming step is pre-processing, classification and clustering techniques in R were used to prepare the data for further use. The Logistic Regression classifier was then built using the preprocessed dataset. </a:t>
            </a:r>
          </a:p>
          <a:p>
            <a:pPr lvl="2"/>
            <a:r>
              <a:rPr lang="en-US" sz="900" dirty="0"/>
              <a:t>Results: </a:t>
            </a:r>
          </a:p>
          <a:p>
            <a:pPr lvl="3"/>
            <a:r>
              <a:rPr lang="en-US" sz="800" dirty="0"/>
              <a:t>Precision achieved: 83.3%</a:t>
            </a:r>
          </a:p>
          <a:p>
            <a:pPr lvl="3"/>
            <a:r>
              <a:rPr lang="en-US" sz="800" dirty="0"/>
              <a:t>Model used: Logistic Regression</a:t>
            </a:r>
            <a:endParaRPr lang="en-IN" sz="800" dirty="0"/>
          </a:p>
        </p:txBody>
      </p:sp>
    </p:spTree>
    <p:extLst>
      <p:ext uri="{BB962C8B-B14F-4D97-AF65-F5344CB8AC3E}">
        <p14:creationId xmlns:p14="http://schemas.microsoft.com/office/powerpoint/2010/main" val="14889684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C9FF0C2-0168-99C0-3C8A-E5352EB4EE29}"/>
              </a:ext>
            </a:extLst>
          </p:cNvPr>
          <p:cNvSpPr>
            <a:spLocks noGrp="1"/>
          </p:cNvSpPr>
          <p:nvPr>
            <p:ph idx="1"/>
          </p:nvPr>
        </p:nvSpPr>
        <p:spPr>
          <a:xfrm>
            <a:off x="838200" y="1175657"/>
            <a:ext cx="10379529" cy="5001306"/>
          </a:xfrm>
        </p:spPr>
        <p:txBody>
          <a:bodyPr/>
          <a:lstStyle/>
          <a:p>
            <a:r>
              <a:rPr lang="en-US" sz="1400" dirty="0"/>
              <a:t>3. Paper Name: Developing Prediction Model of Loan Risk in Banks using Data Mining (2020)</a:t>
            </a:r>
          </a:p>
          <a:p>
            <a:pPr lvl="1"/>
            <a:r>
              <a:rPr lang="en-US" sz="900" dirty="0"/>
              <a:t>Authors: Jafar Hamid, </a:t>
            </a:r>
            <a:r>
              <a:rPr lang="en-US" sz="900" dirty="0" err="1"/>
              <a:t>Tarig</a:t>
            </a:r>
            <a:r>
              <a:rPr lang="en-US" sz="900" dirty="0"/>
              <a:t> Mohammed Ahmed </a:t>
            </a:r>
          </a:p>
          <a:p>
            <a:pPr lvl="1"/>
            <a:r>
              <a:rPr lang="en-US" sz="900" dirty="0"/>
              <a:t>Description: In this paper, three algorithms - j48, Bayes Net, and naive Bayes - were used to create predictive models that can be used to predict and classify loan applications introduced by customers as good or bad by analyzing customer behaviors and previous payback credit. The model was built with the Weka application. It was discovered that the best algorithm for loan classification is the J48 algorithm after applying classification's data mining techniques algorithms such as j48, </a:t>
            </a:r>
            <a:r>
              <a:rPr lang="en-US" sz="900" dirty="0" err="1"/>
              <a:t>bayesNet</a:t>
            </a:r>
            <a:r>
              <a:rPr lang="en-US" sz="900" dirty="0"/>
              <a:t>, and Naive Bayes. The J48 algorithm is the best because it is highly accurate and has a low mean absolute error. </a:t>
            </a:r>
          </a:p>
          <a:p>
            <a:pPr lvl="1"/>
            <a:r>
              <a:rPr lang="en-US" sz="900" dirty="0"/>
              <a:t>Results: </a:t>
            </a:r>
          </a:p>
          <a:p>
            <a:pPr lvl="2"/>
            <a:r>
              <a:rPr lang="en-US" sz="800" dirty="0"/>
              <a:t>Accuracy achieved: 78.37%</a:t>
            </a:r>
          </a:p>
          <a:p>
            <a:pPr lvl="2"/>
            <a:r>
              <a:rPr lang="en-US" sz="800" dirty="0"/>
              <a:t>Model used: j48 </a:t>
            </a:r>
          </a:p>
          <a:p>
            <a:r>
              <a:rPr lang="en-US" sz="1400" dirty="0"/>
              <a:t>4. Paper Name: Loan Prediction Using Ensemble Technique (2020)</a:t>
            </a:r>
          </a:p>
          <a:p>
            <a:pPr lvl="1"/>
            <a:r>
              <a:rPr lang="en-US" sz="900" dirty="0"/>
              <a:t>Authors: Anchal Goyal, </a:t>
            </a:r>
            <a:r>
              <a:rPr lang="en-US" sz="900" dirty="0" err="1"/>
              <a:t>Ranpreet</a:t>
            </a:r>
            <a:r>
              <a:rPr lang="en-US" sz="900" dirty="0"/>
              <a:t> Kaur </a:t>
            </a:r>
          </a:p>
          <a:p>
            <a:pPr lvl="1"/>
            <a:r>
              <a:rPr lang="en-US" sz="900" dirty="0"/>
              <a:t>Description: Eleven machine learning models with nine properties are built in the proposed work to predict the credit risk of customers who have applied for a loan. This paper presented an ensemble model for loan predictions using several parameters such as Accuracy, Gini, AUC, Roc, and others to compare different training algorithms. The main goal of this paper is to evaluate the accuracy of models and to create an ensemble model that combines the outputs of three different models to predict customer loan amounts. The feature importance is calculated using Real Coded Genetic Algorithms. These features aid in predicting a customer's credit risk. The K-fold validation method is used to determine the predictive model's robustness. </a:t>
            </a:r>
          </a:p>
          <a:p>
            <a:pPr lvl="1"/>
            <a:r>
              <a:rPr lang="en-US" sz="900" dirty="0"/>
              <a:t>Results: </a:t>
            </a:r>
          </a:p>
          <a:p>
            <a:pPr lvl="2"/>
            <a:r>
              <a:rPr lang="en-US" sz="800" dirty="0"/>
              <a:t>Maximum accuracy achieved: 81.25% </a:t>
            </a:r>
          </a:p>
          <a:p>
            <a:pPr lvl="2"/>
            <a:r>
              <a:rPr lang="en-US" sz="800" dirty="0"/>
              <a:t>Model: Tree model for genetic algorithm</a:t>
            </a:r>
            <a:endParaRPr lang="en-IN" sz="800" dirty="0"/>
          </a:p>
        </p:txBody>
      </p:sp>
    </p:spTree>
    <p:extLst>
      <p:ext uri="{BB962C8B-B14F-4D97-AF65-F5344CB8AC3E}">
        <p14:creationId xmlns:p14="http://schemas.microsoft.com/office/powerpoint/2010/main" val="295094081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B658B-A9F5-4E7D-D6AD-0BA5301A08B1}"/>
              </a:ext>
            </a:extLst>
          </p:cNvPr>
          <p:cNvSpPr>
            <a:spLocks noGrp="1"/>
          </p:cNvSpPr>
          <p:nvPr>
            <p:ph type="title"/>
          </p:nvPr>
        </p:nvSpPr>
        <p:spPr/>
        <p:txBody>
          <a:bodyPr/>
          <a:lstStyle/>
          <a:p>
            <a:r>
              <a:rPr lang="en-US" dirty="0"/>
              <a:t>PROPOSED METHODOLOGY</a:t>
            </a:r>
            <a:endParaRPr lang="en-IN" dirty="0"/>
          </a:p>
        </p:txBody>
      </p:sp>
      <p:sp>
        <p:nvSpPr>
          <p:cNvPr id="3" name="Content Placeholder 2">
            <a:extLst>
              <a:ext uri="{FF2B5EF4-FFF2-40B4-BE49-F238E27FC236}">
                <a16:creationId xmlns:a16="http://schemas.microsoft.com/office/drawing/2014/main" id="{36ADCE44-59C9-C586-7D1E-B2D821452411}"/>
              </a:ext>
            </a:extLst>
          </p:cNvPr>
          <p:cNvSpPr>
            <a:spLocks noGrp="1"/>
          </p:cNvSpPr>
          <p:nvPr>
            <p:ph idx="1"/>
          </p:nvPr>
        </p:nvSpPr>
        <p:spPr/>
        <p:txBody>
          <a:bodyPr/>
          <a:lstStyle/>
          <a:p>
            <a:r>
              <a:rPr lang="en-US" sz="1400" dirty="0"/>
              <a:t>Since the problem of predicting the approval of a loan application is a classification problem, the model is trained using classification algorithms like Logistic Regression, Decision Tree, Random Forest Classifier, Support Vector Machine. The steps involved in building the model are specified in (Fig-1)</a:t>
            </a:r>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pPr marL="0" indent="0">
              <a:buNone/>
            </a:pPr>
            <a:r>
              <a:rPr lang="en-US" sz="1400" dirty="0"/>
              <a:t>                                                         Fig-1- Diagram for Proposed Methodology</a:t>
            </a:r>
          </a:p>
        </p:txBody>
      </p:sp>
      <p:graphicFrame>
        <p:nvGraphicFramePr>
          <p:cNvPr id="5" name="Diagram 4">
            <a:extLst>
              <a:ext uri="{FF2B5EF4-FFF2-40B4-BE49-F238E27FC236}">
                <a16:creationId xmlns:a16="http://schemas.microsoft.com/office/drawing/2014/main" id="{E7826CE3-8FDA-486F-03F1-14C364EE623F}"/>
              </a:ext>
            </a:extLst>
          </p:cNvPr>
          <p:cNvGraphicFramePr/>
          <p:nvPr>
            <p:extLst>
              <p:ext uri="{D42A27DB-BD31-4B8C-83A1-F6EECF244321}">
                <p14:modId xmlns:p14="http://schemas.microsoft.com/office/powerpoint/2010/main" val="1055462448"/>
              </p:ext>
            </p:extLst>
          </p:nvPr>
        </p:nvGraphicFramePr>
        <p:xfrm>
          <a:off x="2783568" y="2171700"/>
          <a:ext cx="6624864" cy="390131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4894522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7A48A-F23E-74F9-7B35-DFFEDF2CBC61}"/>
              </a:ext>
            </a:extLst>
          </p:cNvPr>
          <p:cNvSpPr>
            <a:spLocks noGrp="1"/>
          </p:cNvSpPr>
          <p:nvPr>
            <p:ph type="title"/>
          </p:nvPr>
        </p:nvSpPr>
        <p:spPr/>
        <p:txBody>
          <a:bodyPr/>
          <a:lstStyle/>
          <a:p>
            <a:r>
              <a:rPr lang="en-IN" dirty="0"/>
              <a:t>References</a:t>
            </a:r>
          </a:p>
        </p:txBody>
      </p:sp>
      <p:sp>
        <p:nvSpPr>
          <p:cNvPr id="3" name="Content Placeholder 2">
            <a:extLst>
              <a:ext uri="{FF2B5EF4-FFF2-40B4-BE49-F238E27FC236}">
                <a16:creationId xmlns:a16="http://schemas.microsoft.com/office/drawing/2014/main" id="{D4FC0CC5-A71B-A939-7251-698D131D9CEC}"/>
              </a:ext>
            </a:extLst>
          </p:cNvPr>
          <p:cNvSpPr>
            <a:spLocks noGrp="1"/>
          </p:cNvSpPr>
          <p:nvPr>
            <p:ph idx="1"/>
          </p:nvPr>
        </p:nvSpPr>
        <p:spPr/>
        <p:txBody>
          <a:bodyPr/>
          <a:lstStyle/>
          <a:p>
            <a:r>
              <a:rPr lang="en-US" sz="1400" dirty="0"/>
              <a:t>P. Dutta, “A STUDY ON MACHINE LEARNING ALGORITHM FOR ENHANCEMENT OF LOAN PREDICTION”, International Research 3 ITM Web of Conferences 44, 03019 (2022) https://doi.org/10.1051/itmconf/20224403019 ICACC-2022 Journal of Modernization in Engineering Technology and Science, (2021).</a:t>
            </a:r>
          </a:p>
          <a:p>
            <a:r>
              <a:rPr lang="en-US" sz="1400" dirty="0"/>
              <a:t>P. Supriya, M. Pavani, N. </a:t>
            </a:r>
            <a:r>
              <a:rPr lang="en-US" sz="1400" dirty="0" err="1"/>
              <a:t>Saisushma</a:t>
            </a:r>
            <a:r>
              <a:rPr lang="en-US" sz="1400" dirty="0"/>
              <a:t>, N. Kumari and K. Vikas, “Loan Prediction by using Machine Learning Models,” International Journal of Engineering and Techniques, (2019). </a:t>
            </a:r>
            <a:endParaRPr lang="en-US" sz="2000" dirty="0"/>
          </a:p>
          <a:p>
            <a:r>
              <a:rPr lang="en-IN" sz="1600" dirty="0">
                <a:hlinkClick r:id="rId2"/>
              </a:rPr>
              <a:t>https://www.irjet.net/archives/V8/i6/IRJET-V8I6582.pdf</a:t>
            </a:r>
            <a:endParaRPr lang="en-IN" sz="1600" dirty="0"/>
          </a:p>
          <a:p>
            <a:r>
              <a:rPr lang="en-IN" sz="1600" dirty="0">
                <a:hlinkClick r:id="rId3"/>
              </a:rPr>
              <a:t>https://ijarsct.co.in/Paper1165.pdf</a:t>
            </a:r>
            <a:endParaRPr lang="en-US" sz="1600" dirty="0"/>
          </a:p>
          <a:p>
            <a:r>
              <a:rPr lang="en-IN" sz="1600" dirty="0">
                <a:hlinkClick r:id="rId4"/>
              </a:rPr>
              <a:t>https://www.itm-conferences.org/articles/itmconf/pdf/2022/04/itmconf_icacc2022_03019.pdf</a:t>
            </a:r>
            <a:endParaRPr lang="en-US" sz="1600" dirty="0"/>
          </a:p>
          <a:p>
            <a:endParaRPr lang="en-IN" sz="1400" dirty="0"/>
          </a:p>
        </p:txBody>
      </p:sp>
    </p:spTree>
    <p:extLst>
      <p:ext uri="{BB962C8B-B14F-4D97-AF65-F5344CB8AC3E}">
        <p14:creationId xmlns:p14="http://schemas.microsoft.com/office/powerpoint/2010/main" val="197723921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9D118-3208-B5D9-CA1E-888FDF36C26C}"/>
              </a:ext>
            </a:extLst>
          </p:cNvPr>
          <p:cNvSpPr>
            <a:spLocks noGrp="1"/>
          </p:cNvSpPr>
          <p:nvPr>
            <p:ph type="title"/>
          </p:nvPr>
        </p:nvSpPr>
        <p:spPr>
          <a:xfrm>
            <a:off x="3882390" y="2766218"/>
            <a:ext cx="4427220" cy="1325563"/>
          </a:xfrm>
        </p:spPr>
        <p:txBody>
          <a:bodyPr/>
          <a:lstStyle/>
          <a:p>
            <a:r>
              <a:rPr lang="en-IN" sz="6000" dirty="0"/>
              <a:t>Thank You</a:t>
            </a:r>
          </a:p>
        </p:txBody>
      </p:sp>
    </p:spTree>
    <p:extLst>
      <p:ext uri="{BB962C8B-B14F-4D97-AF65-F5344CB8AC3E}">
        <p14:creationId xmlns:p14="http://schemas.microsoft.com/office/powerpoint/2010/main" val="270985876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theme/theme1.xml><?xml version="1.0" encoding="utf-8"?>
<a:theme xmlns:a="http://schemas.openxmlformats.org/drawingml/2006/main" name="ExploreVTI">
  <a:themeElements>
    <a:clrScheme name="AnalogousFromLightSeedRightStep">
      <a:dk1>
        <a:srgbClr val="000000"/>
      </a:dk1>
      <a:lt1>
        <a:srgbClr val="FFFFFF"/>
      </a:lt1>
      <a:dk2>
        <a:srgbClr val="242A41"/>
      </a:dk2>
      <a:lt2>
        <a:srgbClr val="E8E2E7"/>
      </a:lt2>
      <a:accent1>
        <a:srgbClr val="81AC87"/>
      </a:accent1>
      <a:accent2>
        <a:srgbClr val="75AB92"/>
      </a:accent2>
      <a:accent3>
        <a:srgbClr val="80A9A8"/>
      </a:accent3>
      <a:accent4>
        <a:srgbClr val="7FA3BA"/>
      </a:accent4>
      <a:accent5>
        <a:srgbClr val="96A0C6"/>
      </a:accent5>
      <a:accent6>
        <a:srgbClr val="8C7FBA"/>
      </a:accent6>
      <a:hlink>
        <a:srgbClr val="AE69A5"/>
      </a:hlink>
      <a:folHlink>
        <a:srgbClr val="7F7F7F"/>
      </a:folHlink>
    </a:clrScheme>
    <a:fontScheme name="Custom 23">
      <a:majorFont>
        <a:latin typeface="Sagona Book"/>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xploreVTI" id="{157DDAE2-BFCD-43FD-9602-E5EFEAD66DC3}" vid="{04B6EBF8-4645-4305-9753-050B4204785C}"/>
    </a:ext>
  </a:extLst>
</a:theme>
</file>

<file path=docProps/app.xml><?xml version="1.0" encoding="utf-8"?>
<Properties xmlns="http://schemas.openxmlformats.org/officeDocument/2006/extended-properties" xmlns:vt="http://schemas.openxmlformats.org/officeDocument/2006/docPropsVTypes">
  <TotalTime>514</TotalTime>
  <Words>1048</Words>
  <Application>Microsoft Office PowerPoint</Application>
  <PresentationFormat>Widescreen</PresentationFormat>
  <Paragraphs>68</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Avenir Next LT Pro</vt:lpstr>
      <vt:lpstr>AvenirNext LT Pro Medium</vt:lpstr>
      <vt:lpstr>Sagona Book</vt:lpstr>
      <vt:lpstr>Wingdings</vt:lpstr>
      <vt:lpstr>ExploreVTI</vt:lpstr>
      <vt:lpstr>18CSE392T- Machine Learning-I</vt:lpstr>
      <vt:lpstr>Comparative Analysis of Loan Status Prediction using different Machine Learning Algorithms</vt:lpstr>
      <vt:lpstr>Overview</vt:lpstr>
      <vt:lpstr>Abstract</vt:lpstr>
      <vt:lpstr>Literature Review</vt:lpstr>
      <vt:lpstr>PowerPoint Presentation</vt:lpstr>
      <vt:lpstr>PROPOSED METHODOLOGY</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Loan Status Prediction</dc:title>
  <dc:creator>Siddhant Shekhar</dc:creator>
  <cp:lastModifiedBy>Siddhant Shekhar</cp:lastModifiedBy>
  <cp:revision>6</cp:revision>
  <dcterms:created xsi:type="dcterms:W3CDTF">2023-08-04T05:13:27Z</dcterms:created>
  <dcterms:modified xsi:type="dcterms:W3CDTF">2023-10-29T16:50:26Z</dcterms:modified>
</cp:coreProperties>
</file>