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1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0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8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5725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 ahead, I'll be setting up a couple of familiar classes, a Student, and a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mocking up a lot of students, to put some of the stream operations into practice.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is very basic, with only the use of the Stream's generate method used at the very end.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5725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type should have 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code,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course title, and a lecture 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make this an immutable class.</a:t>
            </a:r>
          </a:p>
        </p:txBody>
      </p:sp>
      <p:pic>
        <p:nvPicPr>
          <p:cNvPr id="3" name="Picture 2" descr="A picture containing text, screenshot, font, electric blue&#10;&#10;Description automatically generated">
            <a:extLst>
              <a:ext uri="{FF2B5EF4-FFF2-40B4-BE49-F238E27FC236}">
                <a16:creationId xmlns:a16="http://schemas.microsoft.com/office/drawing/2014/main" id="{5679A054-CB35-61B8-3539-94A859697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7362" r="2970" b="8264"/>
          <a:stretch/>
        </p:blipFill>
        <p:spPr>
          <a:xfrm>
            <a:off x="14197914" y="7889789"/>
            <a:ext cx="8180173" cy="47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94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Engagement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8827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student will have a course engagement instance, for every course they're enrolled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the fields for the course, the enrollment date, the engagement type, the last lecture, and the last activity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the usual getters, plus getters for calculated fields as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should return the months elapsed, since the last course activity.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52E3FB-1E40-DCFE-E75F-CBA490216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4372" r="2878" b="5263"/>
          <a:stretch/>
        </p:blipFill>
        <p:spPr>
          <a:xfrm>
            <a:off x="23353698" y="5072449"/>
            <a:ext cx="12381470" cy="10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69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Engagement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8827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should use the last lecture, and the lecture count on course, to return a percentage complete.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would get called, when a student engaged in the course, and should update fields on the engagement record.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takes a lecture number, and an activity date.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52E3FB-1E40-DCFE-E75F-CBA490216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4372" r="2878" b="5263"/>
          <a:stretch/>
        </p:blipFill>
        <p:spPr>
          <a:xfrm>
            <a:off x="23353698" y="5072449"/>
            <a:ext cx="12381470" cy="10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32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Attributes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 should have a student id, and demographic data, like country code, year enrolled, age at time of enrollment, gender, and a programming experience flag.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student should also have a map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CourseEngagements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keyed by course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getters for all of these fields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2E0768A-D8A8-0020-8989-740726058A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" t="9020" r="3458" b="5574"/>
          <a:stretch/>
        </p:blipFill>
        <p:spPr>
          <a:xfrm>
            <a:off x="21537255" y="6723869"/>
            <a:ext cx="14197913" cy="71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476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usual getters, add getter methods for calculated fields,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getYearsSinceEnrolled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getters,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 a course code, and return data, from the matching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CourseEngagement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overloaded version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get the least number of inactive months, from all courses.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634BED7-685B-6D07-0143-C7476723BA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4297" r="2921" b="4385"/>
          <a:stretch/>
        </p:blipFill>
        <p:spPr>
          <a:xfrm>
            <a:off x="21524898" y="5010668"/>
            <a:ext cx="14210270" cy="105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03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have overloaded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addCourse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one that takes a specified activity date, and one that will instead default to the current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course code, a lecture number and an activity year and month, and calls the method of the same name, on the course engagement record.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634BED7-685B-6D07-0143-C7476723BA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4297" r="2921" b="4385"/>
          <a:stretch/>
        </p:blipFill>
        <p:spPr>
          <a:xfrm>
            <a:off x="21524898" y="5010668"/>
            <a:ext cx="14210270" cy="105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45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392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Random Generation method (Supplier)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4285904"/>
            <a:ext cx="1934965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a static factory method on this class,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will return a new instance of Student, with random data, populating a student's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to pass courses to this method, and pass them to the student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course,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random lecture number, and activity year and month, so that each Student will have different activity for each course.</a:t>
            </a:r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563806A4-005D-918F-04DC-B449973096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7944" r="2061" b="6503"/>
          <a:stretch/>
        </p:blipFill>
        <p:spPr>
          <a:xfrm>
            <a:off x="20981200" y="6975395"/>
            <a:ext cx="14753968" cy="66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262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617</Words>
  <Application>Microsoft Office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2023-05-24T15:50:34Z</dcterms:modified>
</cp:coreProperties>
</file>