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4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6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2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802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use the terminal operations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be using these, to answer some questions about a series of students.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a Student class with demographic data.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A77C90-F353-77E1-1AD6-A701EA965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90418"/>
              </p:ext>
            </p:extLst>
          </p:nvPr>
        </p:nvGraphicFramePr>
        <p:xfrm>
          <a:off x="7216346" y="9428205"/>
          <a:ext cx="22143308" cy="731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201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63129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697966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long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count()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DoubleStatistics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summaryStatistics</a:t>
                      </a:r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12596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 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86706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anyMatch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US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70583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noneMatch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8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802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has a factory method, to generate a new instance of a Student, using random data.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factory method will also generate some random activity, for each course passed as an argument, to the Student constructor.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C86E80-F11B-BB47-AE6E-EA61C9873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39221"/>
              </p:ext>
            </p:extLst>
          </p:nvPr>
        </p:nvGraphicFramePr>
        <p:xfrm>
          <a:off x="7216346" y="9428205"/>
          <a:ext cx="22143308" cy="731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201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63129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697966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long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count()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DoubleStatistics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summaryStatistics</a:t>
                      </a:r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12596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 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86706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anyMatch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US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70583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noneMatch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8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85231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9325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Terminal Operations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source for a stream of Students.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static method on Student as the Supplier.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large enough number to get a variety of Student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combination of the intermediate and terminal operations we've covered so far, to answer the following questions.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male and female students are in the group?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students fall into the three age ranges, less than age 30, between 30 and 60, over 60 years old.</a:t>
            </a:r>
          </a:p>
        </p:txBody>
      </p:sp>
    </p:spTree>
    <p:extLst>
      <p:ext uri="{BB962C8B-B14F-4D97-AF65-F5344CB8AC3E}">
        <p14:creationId xmlns:p14="http://schemas.microsoft.com/office/powerpoint/2010/main" val="34971952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9325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Terminal Operations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summaryStatistics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student's age, to get a better idea of how old the student population is. 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countries are the students from?  Print a distinct list of the country codes.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there students that are still active, that have been enrolled for more than 7 years?  Use one of the match terminal operations to answer this question.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select 5 of the students above, and print their information out.</a:t>
            </a:r>
          </a:p>
        </p:txBody>
      </p:sp>
    </p:spTree>
    <p:extLst>
      <p:ext uri="{BB962C8B-B14F-4D97-AF65-F5344CB8AC3E}">
        <p14:creationId xmlns:p14="http://schemas.microsoft.com/office/powerpoint/2010/main" val="270754717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371</Words>
  <Application>Microsoft Office PowerPoint</Application>
  <PresentationFormat>Custom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2023-05-22T06:04:23Z</dcterms:modified>
</cp:coreProperties>
</file>