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09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1015845"/>
            <a:ext cx="35936120" cy="1215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6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Challenge, Use terminal operations to select students to reward with a free new course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Terminal Operations,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new class called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MainChallenge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with a main method that does the following: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 the two courses,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jmc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pymc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from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MainCollect's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main method, passing both an additional argument for the lecture count, so 50 for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pymc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100 for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jmc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 third course, titled "Creating Games in Java".   You don't have to pass a lecture count for this one.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Stream.generate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Stream.iterate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generate 5000 random students, and create a list of these.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your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getPercentComplete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to calculate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average percentage completed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all students for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just the Java Masterclass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using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terminal operation.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1015845"/>
            <a:ext cx="35936120" cy="1215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6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Challenge, Use terminal operations to select students to reward with a free new course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Terminal Operations,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this result, multiplying it by 1.25,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group of students (either as a list, or a set).  These would be the students who've completed more than three quarters of that average percentage.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Sort by the longest enrolled students who are still active, because you're going to offer your new course to 10 of these students, for a trial run.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the new course to these ten students.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one change to the Student's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getRandomStudent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using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minimum lecture of 30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39727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268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2023-05-26T11:54:43Z</dcterms:modified>
</cp:coreProperties>
</file>