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80" r:id="rId3"/>
    <p:sldId id="281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3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6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6346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Streams Section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Streams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you'll again use streams with the Student Engagement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you start, first change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getRandomStudent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on Student, to select a random number and random selection of courses.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 student should be enrolled, and have activity in at least one class.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6346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Streams Section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Streams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up three or four courses, use the lecture count version of the constructor on several of these, to pass lecture counts greater than 40.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 a list of 10,000 students, who've enrolled in the past 4 years.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 the supplier code three or four courses.</a:t>
            </a:r>
          </a:p>
        </p:txBody>
      </p:sp>
    </p:spTree>
    <p:extLst>
      <p:ext uri="{BB962C8B-B14F-4D97-AF65-F5344CB8AC3E}">
        <p14:creationId xmlns:p14="http://schemas.microsoft.com/office/powerpoint/2010/main" val="378693822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6346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Streams Section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Streams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Next, answer the following questions.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many of the students are enrolled in each class?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many students are taking 1, 2, or 3 classes?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Determine the average percentage complete, for all courses, for this group of students.  Hint, try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Collectors.averagingDouble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get this information.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each course, get activity counts by year, using the last activity year field.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Think about how you'd go about answering these questions, using some of the stream operations you've learned, especially the collect terminal operation in conjunction, with the Collectors helper class methods.</a:t>
            </a:r>
          </a:p>
        </p:txBody>
      </p:sp>
    </p:spTree>
    <p:extLst>
      <p:ext uri="{BB962C8B-B14F-4D97-AF65-F5344CB8AC3E}">
        <p14:creationId xmlns:p14="http://schemas.microsoft.com/office/powerpoint/2010/main" val="356404420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237</Words>
  <Application>Microsoft Office PowerPoint</Application>
  <PresentationFormat>Custom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2023-06-09T02:22:58Z</dcterms:modified>
</cp:coreProperties>
</file>