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420A-2811-0748-B860-DB53571F6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874DF-6B49-734B-9B10-54460AD99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6C67-D1DA-B744-9FAE-C5E4B8AB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1E0-A17D-134B-A545-8AE4FF7E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8ADB-20D4-6046-B131-2B73BF87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0130-0728-9B43-BBAF-6307E2B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49418-5757-114D-B1DC-4361293E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BA7C-9BF1-C449-8B74-63000A71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4EA35-74EF-1945-8A0E-B85D8115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50DA-DEB4-B743-BB4F-AB2D5EF0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B268-B2D6-4C4F-9EBA-65C932111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C5CB-533D-584F-86A9-02A0F645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659B-B860-1D41-AA63-A23D9E8A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FB2B-954E-CA4C-90BF-B8DA3183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1AE0-6E7A-DA41-88F3-C495405C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CF6A-20A1-954F-8381-8FFDB6A4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773D-8255-824F-A21C-62BD6B9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FD61-D34B-8A4F-ABC1-0972D965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BB1E-ACA2-F143-A21C-DC69FEC3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60A7-A506-DD43-A95A-2FAA324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993C-493F-7D47-9DF1-A4949831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FCAA-FD9F-5442-A0BB-9397F907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83AF-AF18-974D-A00F-8092D25C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A402-840C-FF45-83F9-232680E7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3177-6E3C-DE4E-9B91-4B415DA8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2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D3E1-CEED-D342-96BE-64DAB1B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21FF-4C12-AD48-87C9-53A20BAA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55FCB-A048-C649-B690-05F180E8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F5C1-C544-6443-BAB4-85C29FAE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2551A-E145-8042-9BEE-2BCF3C3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A4E2-548A-9F4E-BAAF-338F8FF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52C-E8DF-BA4A-8277-0569F175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BEAA-6022-BC45-9B75-95C8F4C1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33BB9-D769-0A42-B17B-622A95DD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DA6D-5B0E-904C-88C5-AE318419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74AF8-ACE6-9545-914A-3C430D5D6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D9F6B-FA84-3E40-9CD2-F591E2D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6A26B-9698-EC42-8885-FC52999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134B2-8AA7-CA4D-A380-B1F2127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4AC0-0726-024F-B7C0-D11B781F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3126-3FA1-A142-B656-A71FB861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3451B-9051-E944-951A-3E4C3490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E64B-448B-2F47-A824-CAB5A88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33834-A782-9140-97B2-BF1BE7F2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ECF5-7D93-C149-9499-660E7806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64B43-3209-9F46-9138-AAAB2307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1D-4D82-3749-86A6-B180CFA8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4B5A-09A0-944E-AD31-9237A8C7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FCC6-A16E-4849-81F3-7BF2CCDD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EDDE-57D3-C546-8FDF-DCA859C9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19AE-A9C2-084C-AEB4-DE72D1F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23C5-7FC9-FF42-A21B-EAE982F3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DA15-C4E2-5344-92F1-F78E0363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49A81-054A-034D-8FAE-F30A7CBE2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67214-0591-5746-A603-634D1A3B4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2763-1088-9A45-B600-1FE28F2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5CF0F-54B6-DA4B-B610-E56F32A7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EEE0-3CB1-BB4D-871F-F4E686F1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9AA45-7AA9-4942-BB26-75F6E1C1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7ADD-97D1-D04B-B1F5-5C579D53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57AE-5219-A145-ADFC-F38E43CD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C560-821C-4A4D-939A-E73DDF54BE0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C5DD-DC64-E14F-B278-157639EDA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DC44-5103-9D44-90C8-96A6BC8E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FAE1-0424-5A49-950A-56210358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B693-157A-A14F-97C9-505AF26F1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56F7C-EEA5-6D4A-8031-72B3DAF85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D5FCFA-5657-EA40-A7B2-9C2B9184F947}"/>
              </a:ext>
            </a:extLst>
          </p:cNvPr>
          <p:cNvSpPr/>
          <p:nvPr/>
        </p:nvSpPr>
        <p:spPr>
          <a:xfrm>
            <a:off x="4876195" y="904497"/>
            <a:ext cx="3169756" cy="4621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E79E7-0A80-2F4A-8D87-34C7BED3443C}"/>
              </a:ext>
            </a:extLst>
          </p:cNvPr>
          <p:cNvSpPr/>
          <p:nvPr/>
        </p:nvSpPr>
        <p:spPr>
          <a:xfrm>
            <a:off x="5178576" y="2152770"/>
            <a:ext cx="2244876" cy="6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32570-786E-3E47-8393-A6FFBE0165BD}"/>
              </a:ext>
            </a:extLst>
          </p:cNvPr>
          <p:cNvSpPr/>
          <p:nvPr/>
        </p:nvSpPr>
        <p:spPr>
          <a:xfrm>
            <a:off x="5178576" y="2781457"/>
            <a:ext cx="2244876" cy="6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5CF75-A675-5E4F-BC8D-7476DFEB7F89}"/>
              </a:ext>
            </a:extLst>
          </p:cNvPr>
          <p:cNvSpPr/>
          <p:nvPr/>
        </p:nvSpPr>
        <p:spPr>
          <a:xfrm rot="10800000" flipV="1">
            <a:off x="4876195" y="904495"/>
            <a:ext cx="3199946" cy="10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06A5F-B8FD-8241-AD4D-B0ECBD7B078C}"/>
              </a:ext>
            </a:extLst>
          </p:cNvPr>
          <p:cNvSpPr/>
          <p:nvPr/>
        </p:nvSpPr>
        <p:spPr>
          <a:xfrm>
            <a:off x="5072743" y="3563378"/>
            <a:ext cx="1828800" cy="52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73621-F343-3B40-887C-1E3EF782EAB7}"/>
              </a:ext>
            </a:extLst>
          </p:cNvPr>
          <p:cNvSpPr/>
          <p:nvPr/>
        </p:nvSpPr>
        <p:spPr>
          <a:xfrm rot="10800000" flipV="1">
            <a:off x="5072743" y="4363522"/>
            <a:ext cx="1743552" cy="52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  <a:endParaRPr lang="en-US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3EAB19E-E939-6D44-B40E-B68D9F052AD7}"/>
              </a:ext>
            </a:extLst>
          </p:cNvPr>
          <p:cNvSpPr/>
          <p:nvPr/>
        </p:nvSpPr>
        <p:spPr>
          <a:xfrm rot="10800000" flipV="1">
            <a:off x="2092162" y="2445508"/>
            <a:ext cx="1956816" cy="1394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BD55-D587-214D-AD6D-0361E93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 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B1CDE-C979-8445-B4E1-99029BFCF244}"/>
              </a:ext>
            </a:extLst>
          </p:cNvPr>
          <p:cNvSpPr/>
          <p:nvPr/>
        </p:nvSpPr>
        <p:spPr>
          <a:xfrm>
            <a:off x="4278691" y="876905"/>
            <a:ext cx="3946072" cy="570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02037-90CB-B949-84A2-31FDC07CBD33}"/>
              </a:ext>
            </a:extLst>
          </p:cNvPr>
          <p:cNvSpPr/>
          <p:nvPr/>
        </p:nvSpPr>
        <p:spPr>
          <a:xfrm>
            <a:off x="4641547" y="2202469"/>
            <a:ext cx="3280834" cy="56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32895-8BBD-B04F-89CB-7B86A1B01328}"/>
              </a:ext>
            </a:extLst>
          </p:cNvPr>
          <p:cNvSpPr/>
          <p:nvPr/>
        </p:nvSpPr>
        <p:spPr>
          <a:xfrm>
            <a:off x="4641548" y="4620466"/>
            <a:ext cx="3280832" cy="45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5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3666-4080-6949-AC3B-EB133969F175}"/>
              </a:ext>
            </a:extLst>
          </p:cNvPr>
          <p:cNvSpPr/>
          <p:nvPr/>
        </p:nvSpPr>
        <p:spPr>
          <a:xfrm>
            <a:off x="4641547" y="2795321"/>
            <a:ext cx="3280834" cy="56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D2810-4E1E-1D42-B431-CB3A6B03E658}"/>
              </a:ext>
            </a:extLst>
          </p:cNvPr>
          <p:cNvSpPr/>
          <p:nvPr/>
        </p:nvSpPr>
        <p:spPr>
          <a:xfrm>
            <a:off x="4641547" y="3387441"/>
            <a:ext cx="3280834" cy="56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3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9D881-F1DD-544D-8BB3-8B5665F98E1E}"/>
              </a:ext>
            </a:extLst>
          </p:cNvPr>
          <p:cNvSpPr/>
          <p:nvPr/>
        </p:nvSpPr>
        <p:spPr>
          <a:xfrm>
            <a:off x="4641548" y="5132246"/>
            <a:ext cx="3280832" cy="45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6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4F9E5-880C-3D41-B559-B6D4D5F6B2D4}"/>
              </a:ext>
            </a:extLst>
          </p:cNvPr>
          <p:cNvSpPr/>
          <p:nvPr/>
        </p:nvSpPr>
        <p:spPr>
          <a:xfrm>
            <a:off x="4641547" y="3997137"/>
            <a:ext cx="3280833" cy="56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51847-E191-BF4A-B06D-CFE516D73CAA}"/>
              </a:ext>
            </a:extLst>
          </p:cNvPr>
          <p:cNvSpPr/>
          <p:nvPr/>
        </p:nvSpPr>
        <p:spPr>
          <a:xfrm>
            <a:off x="4278691" y="876905"/>
            <a:ext cx="3946072" cy="95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56E45C-3B58-8D4F-BE41-053D265DBEF8}"/>
              </a:ext>
            </a:extLst>
          </p:cNvPr>
          <p:cNvSpPr/>
          <p:nvPr/>
        </p:nvSpPr>
        <p:spPr>
          <a:xfrm>
            <a:off x="5143500" y="5736320"/>
            <a:ext cx="1905000" cy="75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AAF-F2E8-D44E-AA76-AB35EF00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214"/>
          </a:xfrm>
        </p:spPr>
        <p:txBody>
          <a:bodyPr/>
          <a:lstStyle/>
          <a:p>
            <a:r>
              <a:rPr lang="en-IN" dirty="0"/>
              <a:t>Home page(AllRequestsScreen)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EFF76-ED30-4F4C-BFEC-77E53C5A96D6}"/>
              </a:ext>
            </a:extLst>
          </p:cNvPr>
          <p:cNvSpPr/>
          <p:nvPr/>
        </p:nvSpPr>
        <p:spPr>
          <a:xfrm>
            <a:off x="3926416" y="1043215"/>
            <a:ext cx="3946072" cy="570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53545-5E39-0349-8B0E-9A6C4A002026}"/>
              </a:ext>
            </a:extLst>
          </p:cNvPr>
          <p:cNvSpPr/>
          <p:nvPr/>
        </p:nvSpPr>
        <p:spPr>
          <a:xfrm>
            <a:off x="4122964" y="1043215"/>
            <a:ext cx="3946072" cy="1135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6AB40-0CD0-2447-BBB6-80DB2A6765DB}"/>
              </a:ext>
            </a:extLst>
          </p:cNvPr>
          <p:cNvSpPr/>
          <p:nvPr/>
        </p:nvSpPr>
        <p:spPr>
          <a:xfrm rot="10800000" flipV="1">
            <a:off x="3926416" y="1322008"/>
            <a:ext cx="1678214" cy="288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Hamburger and notification badge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80B56-46BD-9E4B-B327-C9C152D9E4FB}"/>
              </a:ext>
            </a:extLst>
          </p:cNvPr>
          <p:cNvSpPr/>
          <p:nvPr/>
        </p:nvSpPr>
        <p:spPr>
          <a:xfrm>
            <a:off x="3926416" y="2457147"/>
            <a:ext cx="3946072" cy="62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2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4FE-E04A-A443-8909-C2757CE7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Request screen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936B9-C625-F246-86CF-EAE2F6A540C9}"/>
              </a:ext>
            </a:extLst>
          </p:cNvPr>
          <p:cNvSpPr/>
          <p:nvPr/>
        </p:nvSpPr>
        <p:spPr>
          <a:xfrm>
            <a:off x="3243036" y="1001637"/>
            <a:ext cx="3946072" cy="570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4ACBA-7090-144D-8DCF-45DD67D2AD73}"/>
              </a:ext>
            </a:extLst>
          </p:cNvPr>
          <p:cNvSpPr/>
          <p:nvPr/>
        </p:nvSpPr>
        <p:spPr>
          <a:xfrm>
            <a:off x="3243036" y="1039774"/>
            <a:ext cx="3946072" cy="114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 with hamburger +notification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FCE96-CCBC-8C4D-AE9F-1CB506022F63}"/>
              </a:ext>
            </a:extLst>
          </p:cNvPr>
          <p:cNvSpPr/>
          <p:nvPr/>
        </p:nvSpPr>
        <p:spPr>
          <a:xfrm>
            <a:off x="3590774" y="3333711"/>
            <a:ext cx="3250594" cy="1534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Description input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52E8E-7FD5-5A4F-AA23-2A756D6E4436}"/>
              </a:ext>
            </a:extLst>
          </p:cNvPr>
          <p:cNvSpPr/>
          <p:nvPr/>
        </p:nvSpPr>
        <p:spPr>
          <a:xfrm>
            <a:off x="3590775" y="5072399"/>
            <a:ext cx="3250594" cy="66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input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AC6B0C-0D2A-8148-9BA8-A741827C2F01}"/>
              </a:ext>
            </a:extLst>
          </p:cNvPr>
          <p:cNvSpPr/>
          <p:nvPr/>
        </p:nvSpPr>
        <p:spPr>
          <a:xfrm>
            <a:off x="3590774" y="2521893"/>
            <a:ext cx="3250595" cy="66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DA5-51A0-3145-A1E7-4644CD5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09" y="18255"/>
            <a:ext cx="10515600" cy="1325563"/>
          </a:xfrm>
        </p:spPr>
        <p:txBody>
          <a:bodyPr/>
          <a:lstStyle/>
          <a:p>
            <a:r>
              <a:rPr lang="en-IN" dirty="0"/>
              <a:t>Notification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63380-4CFF-FD42-9DB4-5E8CC81349C9}"/>
              </a:ext>
            </a:extLst>
          </p:cNvPr>
          <p:cNvSpPr/>
          <p:nvPr/>
        </p:nvSpPr>
        <p:spPr>
          <a:xfrm>
            <a:off x="4122964" y="575280"/>
            <a:ext cx="3946072" cy="570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8455D-E17A-A845-854E-89EFCCCAB4B8}"/>
              </a:ext>
            </a:extLst>
          </p:cNvPr>
          <p:cNvSpPr/>
          <p:nvPr/>
        </p:nvSpPr>
        <p:spPr>
          <a:xfrm>
            <a:off x="4122964" y="575281"/>
            <a:ext cx="3946072" cy="104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 with hamburger+notification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14409-8C99-AD46-9AD8-0A1C2FF37AE3}"/>
              </a:ext>
            </a:extLst>
          </p:cNvPr>
          <p:cNvSpPr/>
          <p:nvPr/>
        </p:nvSpPr>
        <p:spPr>
          <a:xfrm>
            <a:off x="4308928" y="2112621"/>
            <a:ext cx="3537857" cy="59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 1 with touchable opacity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B77A-E3AD-1149-9106-51DF8739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Hamburger </a:t>
            </a:r>
            <a:r>
              <a:rPr lang="en-IN" dirty="0" err="1"/>
              <a:t>costum</a:t>
            </a:r>
            <a:r>
              <a:rPr lang="en-IN" dirty="0"/>
              <a:t> side bar menu which has route to screens and logout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5F98-6821-A449-AC1B-0A77E5BC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Logout pressed =Moral pop up are you sir?</a:t>
            </a:r>
          </a:p>
          <a:p>
            <a:r>
              <a:rPr lang="en-IN" dirty="0"/>
              <a:t>Yes or no</a:t>
            </a:r>
          </a:p>
          <a:p>
            <a:r>
              <a:rPr lang="en-IN" dirty="0"/>
              <a:t>Yes log in screen/welcome screen</a:t>
            </a:r>
          </a:p>
          <a:p>
            <a:r>
              <a:rPr lang="en-IN" dirty="0"/>
              <a:t>No home screen=all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Sign up</vt:lpstr>
      <vt:lpstr>Home page(AllRequestsScreen)</vt:lpstr>
      <vt:lpstr>Request screen</vt:lpstr>
      <vt:lpstr>Notification</vt:lpstr>
      <vt:lpstr>Hamburger costum side bar menu which has route to screens and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siddhantagnani@gmail.com</dc:creator>
  <cp:lastModifiedBy>siddhantagnani@gmail.com</cp:lastModifiedBy>
  <cp:revision>1</cp:revision>
  <dcterms:created xsi:type="dcterms:W3CDTF">2020-10-16T03:46:59Z</dcterms:created>
  <dcterms:modified xsi:type="dcterms:W3CDTF">2020-10-16T04:14:54Z</dcterms:modified>
</cp:coreProperties>
</file>