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b5004489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b5004489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b50044892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b50044892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b5004489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b5004489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b50044892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b50044892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b50044892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b50044892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b50044892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b50044892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b50044892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b50044892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b5004489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b5004489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Roboto"/>
                <a:ea typeface="Roboto"/>
                <a:cs typeface="Roboto"/>
                <a:sym typeface="Roboto"/>
              </a:rPr>
              <a:t>Store Sales Prediction</a:t>
            </a:r>
            <a:endParaRPr sz="4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388550" y="550475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Store Sales Prediction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95250" y="968375"/>
            <a:ext cx="89535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Objective: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Development of this model is to predict the store sales using detail enter by user. Model will determine the sales of the stores.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To find out what role certain properties of an item play and how they affect their sales by understanding Big Mart sales.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Benefits: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Gives better insight of customers interest for the item.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Find the store sales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Easy to predict the sales information based on user data.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88550" y="439325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625"/>
            <a:ext cx="9144002" cy="407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88550" y="550475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Data validation and Data transformation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95250" y="1384688"/>
            <a:ext cx="89535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Item_Identifier: Unique product ID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Item_Weight: Weight of product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Item_Fat_Content: Whether the product is low fat or not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Item_Visibility: The % of total display area of all products in a store allocated to the particular product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Item_Type: The category to which the product belongs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Item_MRP: Maximum Retail Price (list price) of the product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800"/>
              </a:spcBef>
              <a:spcAft>
                <a:spcPts val="1200"/>
              </a:spcAft>
              <a:buNone/>
            </a:pP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1388550" y="372055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Data validation and Data transformation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95250" y="1219767"/>
            <a:ext cx="89535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Outlet_Identifier: Unique store ID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Outlet_Establishment_Year: The year in which store was established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Outlet_Size: The size of the store in terms of ground area covered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Outlet_Location_Type: The type of city in which the store is located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Outlet_Type: Whether the outlet is just a grocery store or some sort of supermarket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Item_Outlet_Sales: Sales of the product in the particular store. This is the outcome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 to be predicted.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800"/>
              </a:spcBef>
              <a:spcAft>
                <a:spcPts val="1200"/>
              </a:spcAft>
              <a:buNone/>
            </a:pP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88550" y="394358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95250" y="1098500"/>
            <a:ext cx="89535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data get from kaggle project in .csv format.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Performing EDA to get insight of data like identifying distribution , outliers ,trend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among data etc.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for null values in the columns. If present impute the null values.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Encode the categorical values with numeric values.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 Standard Scalar to scale down the values and perform one hot encoding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Save the file as SC.sav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88550" y="357187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Model Building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95250" y="1098500"/>
            <a:ext cx="89535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use Linear Regression, RandomForestRegressor for building the model.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 the value using this model and find  the mean absolute error and mean squared error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 parameter Tuning: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GrideSearchCV used for parameter tuning with estimators values.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KFold used to find the best parameter and used for prediction.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Save the model as random_forest_grid.sav and dump into the google drive.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 the model for prediction.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388550" y="550475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Prediction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95250" y="1098500"/>
            <a:ext cx="89535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data save in .csv format.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 data pre-processing technique on it.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 the model and save in the google drive.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 the model random_forest_grid.sav from the google drive and allow for prediction.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1388550" y="349753"/>
            <a:ext cx="63669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Q &amp; A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95250" y="1098500"/>
            <a:ext cx="89535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 4) What techniques were you using for data pre-processing?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603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Removing unwanted attributes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603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Visualizing relation of independent variables with each other and output variables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603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Removing outliers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603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Cleaning data and imputing if null values are present.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603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Converting categorical data into numeric values.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603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Scaling the data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 5) How training was done or what models were used?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diving the data in training and validation set we performed clustering over fit to divide the data into clusters.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per cluster the training and validation data were divided.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scaling was performed over training and validation data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Algorithms like Linear regression, Gradient boost and Random forest were used 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575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Maven Pro</vt:lpstr>
      <vt:lpstr>Times New Roman</vt:lpstr>
      <vt:lpstr>Nunito</vt:lpstr>
      <vt:lpstr>Momentum</vt:lpstr>
      <vt:lpstr>Store Sales Prediction</vt:lpstr>
      <vt:lpstr>Store Sales Prediction</vt:lpstr>
      <vt:lpstr>Architecture</vt:lpstr>
      <vt:lpstr>Data validation and Data transformation</vt:lpstr>
      <vt:lpstr>Data validation and Data transformation</vt:lpstr>
      <vt:lpstr>Data Preprocessing</vt:lpstr>
      <vt:lpstr>Model Building</vt:lpstr>
      <vt:lpstr>Prediction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cp:lastModifiedBy>SIDDHANT GUPTA</cp:lastModifiedBy>
  <cp:revision>2</cp:revision>
  <dcterms:modified xsi:type="dcterms:W3CDTF">2024-07-11T07:57:42Z</dcterms:modified>
</cp:coreProperties>
</file>