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ppt/media/image27.jpg" ContentType="image/jpg"/>
  <Override PartName="/ppt/media/image37.jpg" ContentType="image/jpg"/>
  <Override PartName="/ppt/media/image53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59.jpg" ContentType="image/jpg"/>
  <Override PartName="/ppt/media/image61.jpg" ContentType="image/jpg"/>
  <Override PartName="/ppt/media/image62.jpg" ContentType="image/jpg"/>
  <Override PartName="/ppt/media/image63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ACC9B-1294-0E41-B820-24D89BC41665}" v="103" dt="2024-11-08T03:51:20.4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 Ankar" userId="S::siddhant.ankar@external.atlascopco.com::b4ffdd17-f2c9-484a-bc88-10d03a6d99c9" providerId="AD" clId="Web-{761ACC9B-1294-0E41-B820-24D89BC41665}"/>
    <pc:docChg chg="modSld addMainMaster delMainMaster">
      <pc:chgData name="Siddhant Ankar" userId="S::siddhant.ankar@external.atlascopco.com::b4ffdd17-f2c9-484a-bc88-10d03a6d99c9" providerId="AD" clId="Web-{761ACC9B-1294-0E41-B820-24D89BC41665}" dt="2024-11-08T03:51:20.436" v="53"/>
      <pc:docMkLst>
        <pc:docMk/>
      </pc:docMkLst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56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56"/>
            <ac:spMk id="6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0:32.026" v="2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57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57"/>
            <ac:spMk id="2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58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58"/>
            <ac:spMk id="2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59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59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0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0"/>
            <ac:spMk id="2" creationId="{00000000-0000-0000-0000-000000000000}"/>
          </ac:spMkLst>
        </pc:spChg>
      </pc:sldChg>
      <pc:sldChg chg="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1"/>
        </pc:sldMkLst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2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2"/>
            <ac:spMk id="3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3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3"/>
            <ac:spMk id="47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5:15.456" v="30" actId="20577"/>
          <ac:spMkLst>
            <pc:docMk/>
            <pc:sldMk cId="0" sldId="263"/>
            <ac:spMk id="54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4"/>
        </pc:sldMkLst>
        <pc:spChg chg="mod">
          <ac:chgData name="Siddhant Ankar" userId="S::siddhant.ankar@external.atlascopco.com::b4ffdd17-f2c9-484a-bc88-10d03a6d99c9" providerId="AD" clId="Web-{761ACC9B-1294-0E41-B820-24D89BC41665}" dt="2024-11-08T03:46:10.567" v="34" actId="20577"/>
          <ac:spMkLst>
            <pc:docMk/>
            <pc:sldMk cId="0" sldId="264"/>
            <ac:spMk id="47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5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5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6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6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7:18.929" v="39" actId="20577"/>
          <ac:spMkLst>
            <pc:docMk/>
            <pc:sldMk cId="0" sldId="266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6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7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7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7:43.882" v="42" actId="20577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7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8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8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8:35.400" v="43" actId="20577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8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69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8:44.790" v="45" actId="20577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69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0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0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49:02.322" v="47" actId="20577"/>
          <ac:spMkLst>
            <pc:docMk/>
            <pc:sldMk cId="0" sldId="270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0"/>
            <ac:spMk id="54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1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1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1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2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2"/>
            <ac:spMk id="4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3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3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3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4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4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4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5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5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5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6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6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6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7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7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7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8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8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8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79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79"/>
            <ac:spMk id="4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0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0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0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1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1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1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2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2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2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3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3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3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4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4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4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5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5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5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6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6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6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7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7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7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8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8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8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89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9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89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0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0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0"/>
            <ac:spMk id="3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1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1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1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2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2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2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3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3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3"/>
            <ac:spMk id="8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4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4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4"/>
            <ac:spMk id="3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5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5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5"/>
            <ac:spMk id="6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6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6"/>
            <ac:spMk id="7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7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7"/>
            <ac:spMk id="2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7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8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8"/>
            <ac:spMk id="6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8"/>
            <ac:spMk id="8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299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9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299"/>
            <ac:spMk id="8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300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0"/>
            <ac:spMk id="5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0"/>
            <ac:spMk id="9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301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1"/>
            <ac:spMk id="3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1"/>
            <ac:spMk id="5" creationId="{00000000-0000-0000-0000-000000000000}"/>
          </ac:spMkLst>
        </pc:spChg>
      </pc:sldChg>
      <pc:sldChg chg="modSp mod modClrScheme chgLayout">
        <pc:chgData name="Siddhant Ankar" userId="S::siddhant.ankar@external.atlascopco.com::b4ffdd17-f2c9-484a-bc88-10d03a6d99c9" providerId="AD" clId="Web-{761ACC9B-1294-0E41-B820-24D89BC41665}" dt="2024-11-08T03:51:20.436" v="53"/>
        <pc:sldMkLst>
          <pc:docMk/>
          <pc:sldMk cId="0" sldId="302"/>
        </pc:sldMkLst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2"/>
            <ac:spMk id="3" creationId="{00000000-0000-0000-0000-000000000000}"/>
          </ac:spMkLst>
        </pc:spChg>
        <pc:spChg chg="mod">
          <ac:chgData name="Siddhant Ankar" userId="S::siddhant.ankar@external.atlascopco.com::b4ffdd17-f2c9-484a-bc88-10d03a6d99c9" providerId="AD" clId="Web-{761ACC9B-1294-0E41-B820-24D89BC41665}" dt="2024-11-08T03:50:51.216" v="49" actId="20577"/>
          <ac:spMkLst>
            <pc:docMk/>
            <pc:sldMk cId="0" sldId="302"/>
            <ac:spMk id="4" creationId="{00000000-0000-0000-0000-000000000000}"/>
          </ac:spMkLst>
        </pc:spChg>
        <pc:spChg chg="mod ord">
          <ac:chgData name="Siddhant Ankar" userId="S::siddhant.ankar@external.atlascopco.com::b4ffdd17-f2c9-484a-bc88-10d03a6d99c9" providerId="AD" clId="Web-{761ACC9B-1294-0E41-B820-24D89BC41665}" dt="2024-11-08T03:51:20.436" v="53"/>
          <ac:spMkLst>
            <pc:docMk/>
            <pc:sldMk cId="0" sldId="302"/>
            <ac:spMk id="5" creationId="{00000000-0000-0000-0000-000000000000}"/>
          </ac:spMkLst>
        </pc:spChg>
      </pc:sldChg>
      <pc:sldMasterChg chg="del delSldLayout">
        <pc:chgData name="Siddhant Ankar" userId="S::siddhant.ankar@external.atlascopco.com::b4ffdd17-f2c9-484a-bc88-10d03a6d99c9" providerId="AD" clId="Web-{761ACC9B-1294-0E41-B820-24D89BC41665}" dt="2024-11-08T03:51:07.701" v="50"/>
        <pc:sldMasterMkLst>
          <pc:docMk/>
          <pc:sldMasterMk cId="0" sldId="2147483648"/>
        </pc:sldMasterMkLst>
        <pc:sldLayoutChg chg="del">
          <pc:chgData name="Siddhant Ankar" userId="S::siddhant.ankar@external.atlascopco.com::b4ffdd17-f2c9-484a-bc88-10d03a6d99c9" providerId="AD" clId="Web-{761ACC9B-1294-0E41-B820-24D89BC41665}" dt="2024-11-08T03:51:07.701" v="5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Siddhant Ankar" userId="S::siddhant.ankar@external.atlascopco.com::b4ffdd17-f2c9-484a-bc88-10d03a6d99c9" providerId="AD" clId="Web-{761ACC9B-1294-0E41-B820-24D89BC41665}" dt="2024-11-08T03:51:07.701" v="5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Siddhant Ankar" userId="S::siddhant.ankar@external.atlascopco.com::b4ffdd17-f2c9-484a-bc88-10d03a6d99c9" providerId="AD" clId="Web-{761ACC9B-1294-0E41-B820-24D89BC41665}" dt="2024-11-08T03:51:07.701" v="5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Siddhant Ankar" userId="S::siddhant.ankar@external.atlascopco.com::b4ffdd17-f2c9-484a-bc88-10d03a6d99c9" providerId="AD" clId="Web-{761ACC9B-1294-0E41-B820-24D89BC41665}" dt="2024-11-08T03:51:07.701" v="5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Siddhant Ankar" userId="S::siddhant.ankar@external.atlascopco.com::b4ffdd17-f2c9-484a-bc88-10d03a6d99c9" providerId="AD" clId="Web-{761ACC9B-1294-0E41-B820-24D89BC41665}" dt="2024-11-08T03:51:07.701" v="50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Siddhant Ankar" userId="S::siddhant.ankar@external.atlascopco.com::b4ffdd17-f2c9-484a-bc88-10d03a6d99c9" providerId="AD" clId="Web-{761ACC9B-1294-0E41-B820-24D89BC41665}" dt="2024-11-08T03:51:10.373" v="51"/>
        <pc:sldMasterMkLst>
          <pc:docMk/>
          <pc:sldMasterMk cId="1292240542" sldId="2147483666"/>
        </pc:sldMasterMkLst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11356472" sldId="2147483667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2449948133" sldId="2147483668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3925201274" sldId="2147483669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1629189662" sldId="2147483670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2478398507" sldId="2147483671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17449909" sldId="2147483672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648019796" sldId="2147483673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3944651893" sldId="2147483674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3847850773" sldId="2147483675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3067616441" sldId="2147483676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0.373" v="51"/>
          <pc:sldLayoutMkLst>
            <pc:docMk/>
            <pc:sldMasterMk cId="1292240542" sldId="2147483666"/>
            <pc:sldLayoutMk cId="3758102128" sldId="2147483677"/>
          </pc:sldLayoutMkLst>
        </pc:sldLayoutChg>
      </pc:sldMasterChg>
      <pc:sldMasterChg chg="add del addSldLayout delSldLayout modSldLayout">
        <pc:chgData name="Siddhant Ankar" userId="S::siddhant.ankar@external.atlascopco.com::b4ffdd17-f2c9-484a-bc88-10d03a6d99c9" providerId="AD" clId="Web-{761ACC9B-1294-0E41-B820-24D89BC41665}" dt="2024-11-08T03:51:13.592" v="52"/>
        <pc:sldMasterMkLst>
          <pc:docMk/>
          <pc:sldMasterMk cId="4115940325" sldId="2147483678"/>
        </pc:sldMasterMkLst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674874387" sldId="2147483679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2645190234" sldId="2147483680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4225120696" sldId="2147483681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3568877441" sldId="2147483682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2840109593" sldId="2147483683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694237979" sldId="2147483684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1535177032" sldId="2147483685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899016899" sldId="2147483686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2105897863" sldId="2147483687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3942102038" sldId="2147483688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13.592" v="52"/>
          <pc:sldLayoutMkLst>
            <pc:docMk/>
            <pc:sldMasterMk cId="4115940325" sldId="2147483678"/>
            <pc:sldLayoutMk cId="3723264011" sldId="2147483689"/>
          </pc:sldLayoutMkLst>
        </pc:sldLayoutChg>
      </pc:sldMasterChg>
      <pc:sldMasterChg chg="add del addSldLayout delSldLayout modSldLayout">
        <pc:chgData name="Siddhant Ankar" userId="S::siddhant.ankar@external.atlascopco.com::b4ffdd17-f2c9-484a-bc88-10d03a6d99c9" providerId="AD" clId="Web-{761ACC9B-1294-0E41-B820-24D89BC41665}" dt="2024-11-08T03:51:20.436" v="53"/>
        <pc:sldMasterMkLst>
          <pc:docMk/>
          <pc:sldMasterMk cId="2928751139" sldId="2147483690"/>
        </pc:sldMasterMkLst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3166762856" sldId="2147483691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1962986173" sldId="2147483692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2397751396" sldId="2147483693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1513412590" sldId="2147483694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297377627" sldId="2147483695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2978485961" sldId="2147483696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1465742465" sldId="2147483697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42503657" sldId="2147483698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4019634772" sldId="2147483699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389827150" sldId="2147483700"/>
          </pc:sldLayoutMkLst>
        </pc:sldLayoutChg>
        <pc:sldLayoutChg chg="add del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2928751139" sldId="2147483690"/>
            <pc:sldLayoutMk cId="3523924777" sldId="2147483701"/>
          </pc:sldLayoutMkLst>
        </pc:sldLayoutChg>
      </pc:sldMasterChg>
      <pc:sldMasterChg chg="add addSldLayout modSldLayout">
        <pc:chgData name="Siddhant Ankar" userId="S::siddhant.ankar@external.atlascopco.com::b4ffdd17-f2c9-484a-bc88-10d03a6d99c9" providerId="AD" clId="Web-{761ACC9B-1294-0E41-B820-24D89BC41665}" dt="2024-11-08T03:51:20.436" v="53"/>
        <pc:sldMasterMkLst>
          <pc:docMk/>
          <pc:sldMasterMk cId="4290874741" sldId="2147483702"/>
        </pc:sldMasterMkLst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3168271787" sldId="2147483703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1344263830" sldId="2147483704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1238625428" sldId="2147483705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4014317981" sldId="2147483706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3315289009" sldId="2147483707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2659167665" sldId="2147483708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2891265972" sldId="2147483709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4195890043" sldId="2147483710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4042744643" sldId="2147483711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3136188070" sldId="2147483712"/>
          </pc:sldLayoutMkLst>
        </pc:sldLayoutChg>
        <pc:sldLayoutChg chg="add mod replId">
          <pc:chgData name="Siddhant Ankar" userId="S::siddhant.ankar@external.atlascopco.com::b4ffdd17-f2c9-484a-bc88-10d03a6d99c9" providerId="AD" clId="Web-{761ACC9B-1294-0E41-B820-24D89BC41665}" dt="2024-11-08T03:51:20.436" v="53"/>
          <pc:sldLayoutMkLst>
            <pc:docMk/>
            <pc:sldMasterMk cId="4290874741" sldId="2147483702"/>
            <pc:sldLayoutMk cId="28824501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7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6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2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8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7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ankar18/Ibm-data-science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iddhantankar18/Ibm-data-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hyperlink" Target="https://github.com/siddhantankar18/Ibm-data-science/blob/master/10.Applied_Data_Science_Capstone/Week%201%20Introduction/Data%20Collection%20Api%20.ipynb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hyperlink" Target="https://github.com/siddhantankar18/Ibm-data-science/blob/master/10.Applied_Data_Science_Capstone/Week%201%20Introduction/Data%20Collection%20with%20Web%20Scraping.ipynb" TargetMode="External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Siddhant Ankar</a:t>
            </a:r>
          </a:p>
          <a:p>
            <a:pPr marL="12700"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ea typeface="+mn-lt"/>
                <a:cs typeface="+mn-lt"/>
                <a:hlinkClick r:id="rId2"/>
              </a:rPr>
              <a:t>siddhantankar18</a:t>
            </a:r>
            <a:r>
              <a:rPr lang="en-IN" sz="2400" spc="70" dirty="0">
                <a:solidFill>
                  <a:srgbClr val="616E5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(Siddhant Ankar) · GitHub</a:t>
            </a:r>
            <a:endParaRPr lang="en-IN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08/11/2024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hlinkClick r:id="rId2"/>
              </a:rPr>
              <a:t>Ibm-data-science/10.Applied_Data_Science_Capstone/Week 1 Introduction/Data wrangling .ipynb at master · siddhantankar18/Ibm-data-science · GitHub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ea typeface="+mn-lt"/>
                <a:cs typeface="+mn-lt"/>
                <a:hlinkClick r:id="rId2"/>
              </a:rPr>
              <a:t>Ibm-data-science/10.Applied_Data_Science_Capstone/Week 2 EDA/EDA with Visualization.ipynb at master · siddhantankar18/Ibm-data-science · GitHub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ea typeface="+mn-lt"/>
                <a:cs typeface="+mn-lt"/>
                <a:hlinkClick r:id="rId2"/>
              </a:rPr>
              <a:t>Ibm-data-science/10.Applied_Data_Science_Capstone/Week 2 EDA/EDA with SQL.ipynb at master · siddhantankar18/Ibm-data-science · GitHub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Ibm-data-science</a:t>
            </a: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/10.Applied_Data_Science_Capstone/Week 3 Interactive Visual Analytics and Dashboard/Interactive Visual Analytics with Folium.ipynb at master · siddhantankar18/Ibm-data-science · 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"/>
              </a:rPr>
              <a:t>Ibm-data-science</a:t>
            </a: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/10.Applied_Data_Science_Capstone/Week 3 Interactive Visual Analytics and Dashboard/spacex_dash_app.py at master · siddhantankar18/Ibm-data-science · GitHub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r>
              <a:rPr lang="en-IN" sz="2000" dirty="0">
                <a:ea typeface="+mn-lt"/>
                <a:cs typeface="+mn-lt"/>
                <a:hlinkClick r:id="rId2"/>
              </a:rPr>
              <a:t>Ibm-data-science/10.Applied_Data_Science_Capstone/Week 4 Predictive Analysis (Classification)/Machine Learning Prediction.ipynb at master · siddhantankar18/Ibm-data-science · GitHub</a:t>
            </a:r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200"/>
              </a:spcBef>
            </a:pPr>
            <a:r>
              <a:rPr lang="en-IN" sz="2000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ea typeface="+mn-lt"/>
                <a:cs typeface="+mn-lt"/>
                <a:hlinkClick r:id="rId2"/>
              </a:rPr>
              <a:t>GitHub</a:t>
            </a:r>
            <a:r>
              <a:rPr lang="en-IN" sz="2000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siddhantankar18/Ibm-data-science</a:t>
            </a:r>
            <a:endParaRPr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3"/>
              </a:rPr>
              <a:t>Ibm-data-science</a:t>
            </a:r>
            <a:r>
              <a:rPr lang="en-IN" sz="1500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/10.Applied_Data_Science_Capstone/Week 1 Introduction/Data Collection Api .ipynb at master · siddhantankar18/Ibm-data-science · GitHub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17"/>
              </a:rPr>
              <a:t>Ibm-data-science</a:t>
            </a:r>
            <a:r>
              <a:rPr lang="en-IN" sz="15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/10.Applied_Data_Science_Capstone/Week 1 Introduction/Data Collection with Web Scraping.ipynb at master · siddhantankar18/Ibm-data-science · GitHub</a:t>
            </a:r>
            <a:endParaRPr lang="en-US">
              <a:ea typeface="+mn-lt"/>
              <a:cs typeface="+mn-lt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Savon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23</cp:revision>
  <dcterms:created xsi:type="dcterms:W3CDTF">2021-08-26T16:53:12Z</dcterms:created>
  <dcterms:modified xsi:type="dcterms:W3CDTF">2024-11-08T03:51:20Z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