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0B1E7-76FB-4B60-BFBD-D003693F762A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E2A40-42A2-465F-83AE-CD518D5B5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E2A40-42A2-465F-83AE-CD518D5B556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4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8" Type="http://schemas.openxmlformats.org/officeDocument/2006/relationships/tags" Target="../tags/tag238.xml"/><Relationship Id="rId254" Type="http://schemas.openxmlformats.org/officeDocument/2006/relationships/notesSlide" Target="../notesSlides/notesSlide1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244" Type="http://schemas.openxmlformats.org/officeDocument/2006/relationships/tags" Target="../tags/tag244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39" Type="http://schemas.openxmlformats.org/officeDocument/2006/relationships/tags" Target="../tags/tag239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0" Type="http://schemas.openxmlformats.org/officeDocument/2006/relationships/tags" Target="../tags/tag250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0" Type="http://schemas.openxmlformats.org/officeDocument/2006/relationships/tags" Target="../tags/tag240.xml"/><Relationship Id="rId245" Type="http://schemas.openxmlformats.org/officeDocument/2006/relationships/tags" Target="../tags/tag245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241" Type="http://schemas.openxmlformats.org/officeDocument/2006/relationships/tags" Target="../tags/tag241.xml"/><Relationship Id="rId246" Type="http://schemas.openxmlformats.org/officeDocument/2006/relationships/tags" Target="../tags/tag24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slideLayout" Target="../slideLayouts/slideLayout7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OTLSHAPE_T_13c695aeaca24e38a0e6970cbae2713d_RightVerticalConnector1"/>
          <p:cNvCxnSpPr/>
          <p:nvPr>
            <p:custDataLst>
              <p:tags r:id="rId2"/>
            </p:custDataLst>
          </p:nvPr>
        </p:nvCxnSpPr>
        <p:spPr>
          <a:xfrm flipV="1">
            <a:off x="10484242" y="3429000"/>
            <a:ext cx="0" cy="48193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OTLSHAPE_T_13c695aeaca24e38a0e6970cbae2713d_LeftVerticalConnector5"/>
          <p:cNvCxnSpPr/>
          <p:nvPr>
            <p:custDataLst>
              <p:tags r:id="rId3"/>
            </p:custDataLst>
          </p:nvPr>
        </p:nvCxnSpPr>
        <p:spPr>
          <a:xfrm>
            <a:off x="8389042" y="7756323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OTLSHAPE_T_13c695aeaca24e38a0e6970cbae2713d_LeftVerticalConnector4"/>
          <p:cNvCxnSpPr/>
          <p:nvPr>
            <p:custDataLst>
              <p:tags r:id="rId4"/>
            </p:custDataLst>
          </p:nvPr>
        </p:nvCxnSpPr>
        <p:spPr>
          <a:xfrm>
            <a:off x="8389042" y="7489624"/>
            <a:ext cx="0" cy="1116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OTLSHAPE_T_13c695aeaca24e38a0e6970cbae2713d_LeftVerticalConnector3"/>
          <p:cNvCxnSpPr/>
          <p:nvPr>
            <p:custDataLst>
              <p:tags r:id="rId5"/>
            </p:custDataLst>
          </p:nvPr>
        </p:nvCxnSpPr>
        <p:spPr>
          <a:xfrm>
            <a:off x="8389042" y="7222924"/>
            <a:ext cx="0" cy="1116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OTLSHAPE_T_13c695aeaca24e38a0e6970cbae2713d_LeftVerticalConnector2"/>
          <p:cNvCxnSpPr/>
          <p:nvPr>
            <p:custDataLst>
              <p:tags r:id="rId6"/>
            </p:custDataLst>
          </p:nvPr>
        </p:nvCxnSpPr>
        <p:spPr>
          <a:xfrm>
            <a:off x="8389042" y="6887304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OTLSHAPE_T_13c695aeaca24e38a0e6970cbae2713d_LeftVerticalConnector1"/>
          <p:cNvCxnSpPr/>
          <p:nvPr>
            <p:custDataLst>
              <p:tags r:id="rId7"/>
            </p:custDataLst>
          </p:nvPr>
        </p:nvCxnSpPr>
        <p:spPr>
          <a:xfrm>
            <a:off x="8419184" y="3429000"/>
            <a:ext cx="0" cy="37077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OTLSHAPE_T_ae691b5575ed4e0a93b285bca3614938_RightVerticalConnector4"/>
          <p:cNvCxnSpPr/>
          <p:nvPr>
            <p:custDataLst>
              <p:tags r:id="rId8"/>
            </p:custDataLst>
          </p:nvPr>
        </p:nvCxnSpPr>
        <p:spPr>
          <a:xfrm>
            <a:off x="8130910" y="7489623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OTLSHAPE_T_ae691b5575ed4e0a93b285bca3614938_RightVerticalConnector3"/>
          <p:cNvCxnSpPr/>
          <p:nvPr>
            <p:custDataLst>
              <p:tags r:id="rId9"/>
            </p:custDataLst>
          </p:nvPr>
        </p:nvCxnSpPr>
        <p:spPr>
          <a:xfrm>
            <a:off x="8130910" y="7222924"/>
            <a:ext cx="0" cy="1116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OTLSHAPE_T_ae691b5575ed4e0a93b285bca3614938_RightVerticalConnector2"/>
          <p:cNvCxnSpPr/>
          <p:nvPr>
            <p:custDataLst>
              <p:tags r:id="rId10"/>
            </p:custDataLst>
          </p:nvPr>
        </p:nvCxnSpPr>
        <p:spPr>
          <a:xfrm>
            <a:off x="8130910" y="6887304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OTLSHAPE_T_ae691b5575ed4e0a93b285bca3614938_RightVerticalConnector1"/>
          <p:cNvCxnSpPr/>
          <p:nvPr>
            <p:custDataLst>
              <p:tags r:id="rId11"/>
            </p:custDataLst>
          </p:nvPr>
        </p:nvCxnSpPr>
        <p:spPr>
          <a:xfrm>
            <a:off x="8161052" y="3429000"/>
            <a:ext cx="0" cy="37077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OTLSHAPE_T_ae691b5575ed4e0a93b285bca3614938_LeftVerticalConnector3"/>
          <p:cNvCxnSpPr/>
          <p:nvPr>
            <p:custDataLst>
              <p:tags r:id="rId12"/>
            </p:custDataLst>
          </p:nvPr>
        </p:nvCxnSpPr>
        <p:spPr>
          <a:xfrm>
            <a:off x="7614646" y="751371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OTLSHAPE_T_ae691b5575ed4e0a93b285bca3614938_LeftVerticalConnector2"/>
          <p:cNvCxnSpPr/>
          <p:nvPr>
            <p:custDataLst>
              <p:tags r:id="rId13"/>
            </p:custDataLst>
          </p:nvPr>
        </p:nvCxnSpPr>
        <p:spPr>
          <a:xfrm>
            <a:off x="7614646" y="724701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OTLSHAPE_T_ae691b5575ed4e0a93b285bca3614938_LeftVerticalConnector1"/>
          <p:cNvCxnSpPr/>
          <p:nvPr>
            <p:custDataLst>
              <p:tags r:id="rId14"/>
            </p:custDataLst>
          </p:nvPr>
        </p:nvCxnSpPr>
        <p:spPr>
          <a:xfrm>
            <a:off x="7644788" y="3429000"/>
            <a:ext cx="0" cy="40192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OTLSHAPE_T_a0ef388487d34cbbafef059ce8ceaa0b_RightVerticalConnector3"/>
          <p:cNvCxnSpPr/>
          <p:nvPr>
            <p:custDataLst>
              <p:tags r:id="rId15"/>
            </p:custDataLst>
          </p:nvPr>
        </p:nvCxnSpPr>
        <p:spPr>
          <a:xfrm>
            <a:off x="7872778" y="724701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OTLSHAPE_T_a0ef388487d34cbbafef059ce8ceaa0b_RightVerticalConnector2"/>
          <p:cNvCxnSpPr/>
          <p:nvPr>
            <p:custDataLst>
              <p:tags r:id="rId16"/>
            </p:custDataLst>
          </p:nvPr>
        </p:nvCxnSpPr>
        <p:spPr>
          <a:xfrm>
            <a:off x="7872778" y="6887304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OTLSHAPE_T_a0ef388487d34cbbafef059ce8ceaa0b_RightVerticalConnector1"/>
          <p:cNvCxnSpPr/>
          <p:nvPr>
            <p:custDataLst>
              <p:tags r:id="rId17"/>
            </p:custDataLst>
          </p:nvPr>
        </p:nvCxnSpPr>
        <p:spPr>
          <a:xfrm>
            <a:off x="7902920" y="3429000"/>
            <a:ext cx="0" cy="37077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OTLSHAPE_T_f384baeb7be24a9fa3ab9ffa77599922_LeftVerticalConnector6"/>
          <p:cNvCxnSpPr/>
          <p:nvPr>
            <p:custDataLst>
              <p:tags r:id="rId18"/>
            </p:custDataLst>
          </p:nvPr>
        </p:nvCxnSpPr>
        <p:spPr>
          <a:xfrm>
            <a:off x="6840251" y="6911392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OTLSHAPE_T_f384baeb7be24a9fa3ab9ffa77599922_LeftVerticalConnector5"/>
          <p:cNvCxnSpPr/>
          <p:nvPr>
            <p:custDataLst>
              <p:tags r:id="rId19"/>
            </p:custDataLst>
          </p:nvPr>
        </p:nvCxnSpPr>
        <p:spPr>
          <a:xfrm>
            <a:off x="6840251" y="6482767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OTLSHAPE_T_f384baeb7be24a9fa3ab9ffa77599922_LeftVerticalConnector4"/>
          <p:cNvCxnSpPr/>
          <p:nvPr>
            <p:custDataLst>
              <p:tags r:id="rId20"/>
            </p:custDataLst>
          </p:nvPr>
        </p:nvCxnSpPr>
        <p:spPr>
          <a:xfrm>
            <a:off x="6840251" y="6078230"/>
            <a:ext cx="0" cy="249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T_f384baeb7be24a9fa3ab9ffa77599922_LeftVerticalConnector3"/>
          <p:cNvCxnSpPr/>
          <p:nvPr>
            <p:custDataLst>
              <p:tags r:id="rId21"/>
            </p:custDataLst>
          </p:nvPr>
        </p:nvCxnSpPr>
        <p:spPr>
          <a:xfrm>
            <a:off x="6840251" y="5742611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OTLSHAPE_T_f384baeb7be24a9fa3ab9ffa77599922_LeftVerticalConnector2"/>
          <p:cNvCxnSpPr/>
          <p:nvPr>
            <p:custDataLst>
              <p:tags r:id="rId22"/>
            </p:custDataLst>
          </p:nvPr>
        </p:nvCxnSpPr>
        <p:spPr>
          <a:xfrm>
            <a:off x="6840251" y="5406992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T_f384baeb7be24a9fa3ab9ffa77599922_LeftVerticalConnector1"/>
          <p:cNvCxnSpPr/>
          <p:nvPr>
            <p:custDataLst>
              <p:tags r:id="rId23"/>
            </p:custDataLst>
          </p:nvPr>
        </p:nvCxnSpPr>
        <p:spPr>
          <a:xfrm>
            <a:off x="6870393" y="3429000"/>
            <a:ext cx="0" cy="22274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T_f1ba92b154534f5cb84c77836a6f3508_LeftVerticalConnector5"/>
          <p:cNvCxnSpPr/>
          <p:nvPr>
            <p:custDataLst>
              <p:tags r:id="rId24"/>
            </p:custDataLst>
          </p:nvPr>
        </p:nvCxnSpPr>
        <p:spPr>
          <a:xfrm>
            <a:off x="6065856" y="6482767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T_f1ba92b154534f5cb84c77836a6f3508_LeftVerticalConnector4"/>
          <p:cNvCxnSpPr/>
          <p:nvPr>
            <p:custDataLst>
              <p:tags r:id="rId25"/>
            </p:custDataLst>
          </p:nvPr>
        </p:nvCxnSpPr>
        <p:spPr>
          <a:xfrm>
            <a:off x="6065856" y="6078230"/>
            <a:ext cx="0" cy="249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OTLSHAPE_T_f1ba92b154534f5cb84c77836a6f3508_LeftVerticalConnector3"/>
          <p:cNvCxnSpPr/>
          <p:nvPr>
            <p:custDataLst>
              <p:tags r:id="rId26"/>
            </p:custDataLst>
          </p:nvPr>
        </p:nvCxnSpPr>
        <p:spPr>
          <a:xfrm>
            <a:off x="6065856" y="5742611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T_f1ba92b154534f5cb84c77836a6f3508_LeftVerticalConnector2"/>
          <p:cNvCxnSpPr/>
          <p:nvPr>
            <p:custDataLst>
              <p:tags r:id="rId27"/>
            </p:custDataLst>
          </p:nvPr>
        </p:nvCxnSpPr>
        <p:spPr>
          <a:xfrm>
            <a:off x="6065856" y="5406992"/>
            <a:ext cx="0" cy="1805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OTLSHAPE_T_f1ba92b154534f5cb84c77836a6f3508_LeftVerticalConnector1"/>
          <p:cNvCxnSpPr/>
          <p:nvPr>
            <p:custDataLst>
              <p:tags r:id="rId28"/>
            </p:custDataLst>
          </p:nvPr>
        </p:nvCxnSpPr>
        <p:spPr>
          <a:xfrm>
            <a:off x="6095998" y="3429000"/>
            <a:ext cx="0" cy="22274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OTLSHAPE_T_1a7d27cbaab442f7b8018b89257ad2bd_RightVerticalConnector4"/>
          <p:cNvCxnSpPr/>
          <p:nvPr>
            <p:custDataLst>
              <p:tags r:id="rId29"/>
            </p:custDataLst>
          </p:nvPr>
        </p:nvCxnSpPr>
        <p:spPr>
          <a:xfrm>
            <a:off x="5807724" y="6102318"/>
            <a:ext cx="0" cy="2013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OTLSHAPE_T_1a7d27cbaab442f7b8018b89257ad2bd_RightVerticalConnector3"/>
          <p:cNvCxnSpPr/>
          <p:nvPr>
            <p:custDataLst>
              <p:tags r:id="rId30"/>
            </p:custDataLst>
          </p:nvPr>
        </p:nvCxnSpPr>
        <p:spPr>
          <a:xfrm>
            <a:off x="5807724" y="576669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OTLSHAPE_T_1a7d27cbaab442f7b8018b89257ad2bd_RightVerticalConnector2"/>
          <p:cNvCxnSpPr/>
          <p:nvPr>
            <p:custDataLst>
              <p:tags r:id="rId31"/>
            </p:custDataLst>
          </p:nvPr>
        </p:nvCxnSpPr>
        <p:spPr>
          <a:xfrm>
            <a:off x="5807724" y="5431080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OTLSHAPE_T_1a7d27cbaab442f7b8018b89257ad2bd_RightVerticalConnector1"/>
          <p:cNvCxnSpPr/>
          <p:nvPr>
            <p:custDataLst>
              <p:tags r:id="rId32"/>
            </p:custDataLst>
          </p:nvPr>
        </p:nvCxnSpPr>
        <p:spPr>
          <a:xfrm>
            <a:off x="5837866" y="3429000"/>
            <a:ext cx="0" cy="22033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OTLSHAPE_T_1a7d27cbaab442f7b8018b89257ad2bd_LeftVerticalConnector4"/>
          <p:cNvCxnSpPr/>
          <p:nvPr>
            <p:custDataLst>
              <p:tags r:id="rId33"/>
            </p:custDataLst>
          </p:nvPr>
        </p:nvCxnSpPr>
        <p:spPr>
          <a:xfrm>
            <a:off x="5549592" y="6102318"/>
            <a:ext cx="0" cy="2013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OTLSHAPE_T_1a7d27cbaab442f7b8018b89257ad2bd_LeftVerticalConnector3"/>
          <p:cNvCxnSpPr/>
          <p:nvPr>
            <p:custDataLst>
              <p:tags r:id="rId34"/>
            </p:custDataLst>
          </p:nvPr>
        </p:nvCxnSpPr>
        <p:spPr>
          <a:xfrm>
            <a:off x="5549592" y="576669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OTLSHAPE_T_1a7d27cbaab442f7b8018b89257ad2bd_LeftVerticalConnector2"/>
          <p:cNvCxnSpPr/>
          <p:nvPr>
            <p:custDataLst>
              <p:tags r:id="rId35"/>
            </p:custDataLst>
          </p:nvPr>
        </p:nvCxnSpPr>
        <p:spPr>
          <a:xfrm>
            <a:off x="5549592" y="5431080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OTLSHAPE_T_1a7d27cbaab442f7b8018b89257ad2bd_LeftVerticalConnector1"/>
          <p:cNvCxnSpPr/>
          <p:nvPr>
            <p:custDataLst>
              <p:tags r:id="rId36"/>
            </p:custDataLst>
          </p:nvPr>
        </p:nvCxnSpPr>
        <p:spPr>
          <a:xfrm>
            <a:off x="5579734" y="3429000"/>
            <a:ext cx="0" cy="22033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OTLSHAPE_T_eb4afa0933dd495aaeae90503af3391f_LeftVerticalConnector3"/>
          <p:cNvCxnSpPr/>
          <p:nvPr>
            <p:custDataLst>
              <p:tags r:id="rId37"/>
            </p:custDataLst>
          </p:nvPr>
        </p:nvCxnSpPr>
        <p:spPr>
          <a:xfrm>
            <a:off x="4775196" y="576669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OTLSHAPE_T_eb4afa0933dd495aaeae90503af3391f_LeftVerticalConnector2"/>
          <p:cNvCxnSpPr/>
          <p:nvPr>
            <p:custDataLst>
              <p:tags r:id="rId38"/>
            </p:custDataLst>
          </p:nvPr>
        </p:nvCxnSpPr>
        <p:spPr>
          <a:xfrm>
            <a:off x="4775196" y="5431080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OTLSHAPE_T_eb4afa0933dd495aaeae90503af3391f_LeftVerticalConnector1"/>
          <p:cNvCxnSpPr/>
          <p:nvPr>
            <p:custDataLst>
              <p:tags r:id="rId39"/>
            </p:custDataLst>
          </p:nvPr>
        </p:nvCxnSpPr>
        <p:spPr>
          <a:xfrm>
            <a:off x="4805338" y="3429000"/>
            <a:ext cx="0" cy="22033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OTLSHAPE_T_ac1c6586703547e2a2ce23aba5a443c6_LeftVerticalConnector2"/>
          <p:cNvCxnSpPr/>
          <p:nvPr>
            <p:custDataLst>
              <p:tags r:id="rId40"/>
            </p:custDataLst>
          </p:nvPr>
        </p:nvCxnSpPr>
        <p:spPr>
          <a:xfrm>
            <a:off x="4517065" y="5431080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OTLSHAPE_T_ac1c6586703547e2a2ce23aba5a443c6_LeftVerticalConnector1"/>
          <p:cNvCxnSpPr/>
          <p:nvPr>
            <p:custDataLst>
              <p:tags r:id="rId41"/>
            </p:custDataLst>
          </p:nvPr>
        </p:nvCxnSpPr>
        <p:spPr>
          <a:xfrm>
            <a:off x="4547207" y="3429000"/>
            <a:ext cx="0" cy="22033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OTLSHAPE_T_5308077643c4465cacd9d9ab2f6ddbee_LeftVerticalConnector4"/>
          <p:cNvCxnSpPr/>
          <p:nvPr>
            <p:custDataLst>
              <p:tags r:id="rId42"/>
            </p:custDataLst>
          </p:nvPr>
        </p:nvCxnSpPr>
        <p:spPr>
          <a:xfrm>
            <a:off x="3484538" y="5002455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OTLSHAPE_T_5308077643c4465cacd9d9ab2f6ddbee_LeftVerticalConnector3"/>
          <p:cNvCxnSpPr/>
          <p:nvPr>
            <p:custDataLst>
              <p:tags r:id="rId43"/>
            </p:custDataLst>
          </p:nvPr>
        </p:nvCxnSpPr>
        <p:spPr>
          <a:xfrm>
            <a:off x="3484538" y="4597918"/>
            <a:ext cx="0" cy="249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OTLSHAPE_T_5308077643c4465cacd9d9ab2f6ddbee_LeftVerticalConnector2"/>
          <p:cNvCxnSpPr/>
          <p:nvPr>
            <p:custDataLst>
              <p:tags r:id="rId44"/>
            </p:custDataLst>
          </p:nvPr>
        </p:nvCxnSpPr>
        <p:spPr>
          <a:xfrm>
            <a:off x="3484538" y="4193380"/>
            <a:ext cx="0" cy="249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OTLSHAPE_T_5308077643c4465cacd9d9ab2f6ddbee_LeftVerticalConnector1"/>
          <p:cNvCxnSpPr/>
          <p:nvPr>
            <p:custDataLst>
              <p:tags r:id="rId45"/>
            </p:custDataLst>
          </p:nvPr>
        </p:nvCxnSpPr>
        <p:spPr>
          <a:xfrm>
            <a:off x="3514680" y="3429000"/>
            <a:ext cx="0" cy="101379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OTLSHAPE_T_c45cb95f46e044cb8a781e8681d8c6e8_RightVerticalConnector3"/>
          <p:cNvCxnSpPr/>
          <p:nvPr>
            <p:custDataLst>
              <p:tags r:id="rId46"/>
            </p:custDataLst>
          </p:nvPr>
        </p:nvCxnSpPr>
        <p:spPr>
          <a:xfrm>
            <a:off x="3226406" y="4622006"/>
            <a:ext cx="0" cy="2013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OTLSHAPE_T_c45cb95f46e044cb8a781e8681d8c6e8_RightVerticalConnector2"/>
          <p:cNvCxnSpPr/>
          <p:nvPr>
            <p:custDataLst>
              <p:tags r:id="rId47"/>
            </p:custDataLst>
          </p:nvPr>
        </p:nvCxnSpPr>
        <p:spPr>
          <a:xfrm>
            <a:off x="3226406" y="4193380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OTLSHAPE_T_c45cb95f46e044cb8a781e8681d8c6e8_RightVerticalConnector1"/>
          <p:cNvCxnSpPr/>
          <p:nvPr>
            <p:custDataLst>
              <p:tags r:id="rId48"/>
            </p:custDataLst>
          </p:nvPr>
        </p:nvCxnSpPr>
        <p:spPr>
          <a:xfrm>
            <a:off x="3256548" y="3429000"/>
            <a:ext cx="0" cy="101379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OTLSHAPE_T_c45cb95f46e044cb8a781e8681d8c6e8_LeftVerticalConnector3"/>
          <p:cNvCxnSpPr/>
          <p:nvPr>
            <p:custDataLst>
              <p:tags r:id="rId49"/>
            </p:custDataLst>
          </p:nvPr>
        </p:nvCxnSpPr>
        <p:spPr>
          <a:xfrm>
            <a:off x="2968274" y="4622006"/>
            <a:ext cx="0" cy="2013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OTLSHAPE_T_c45cb95f46e044cb8a781e8681d8c6e8_LeftVerticalConnector2"/>
          <p:cNvCxnSpPr/>
          <p:nvPr>
            <p:custDataLst>
              <p:tags r:id="rId50"/>
            </p:custDataLst>
          </p:nvPr>
        </p:nvCxnSpPr>
        <p:spPr>
          <a:xfrm>
            <a:off x="2968274" y="4193380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OTLSHAPE_T_c45cb95f46e044cb8a781e8681d8c6e8_LeftVerticalConnector1"/>
          <p:cNvCxnSpPr/>
          <p:nvPr>
            <p:custDataLst>
              <p:tags r:id="rId51"/>
            </p:custDataLst>
          </p:nvPr>
        </p:nvCxnSpPr>
        <p:spPr>
          <a:xfrm>
            <a:off x="2998416" y="3429000"/>
            <a:ext cx="0" cy="101379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OTLSHAPE_T_7eb29ed7d0ae429ba60c834e46d9a08a_LeftVerticalConnector2"/>
          <p:cNvCxnSpPr/>
          <p:nvPr>
            <p:custDataLst>
              <p:tags r:id="rId52"/>
            </p:custDataLst>
          </p:nvPr>
        </p:nvCxnSpPr>
        <p:spPr>
          <a:xfrm>
            <a:off x="2710142" y="4193380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OTLSHAPE_T_7eb29ed7d0ae429ba60c834e46d9a08a_LeftVerticalConnector1"/>
          <p:cNvCxnSpPr/>
          <p:nvPr>
            <p:custDataLst>
              <p:tags r:id="rId53"/>
            </p:custDataLst>
          </p:nvPr>
        </p:nvCxnSpPr>
        <p:spPr>
          <a:xfrm>
            <a:off x="2740284" y="3429000"/>
            <a:ext cx="0" cy="101379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OTLSHAPE_T_cdf4d57f5b514ac9ab114a2bef7a1e4d_RightVerticalConnector2"/>
          <p:cNvCxnSpPr/>
          <p:nvPr>
            <p:custDataLst>
              <p:tags r:id="rId54"/>
            </p:custDataLst>
          </p:nvPr>
        </p:nvCxnSpPr>
        <p:spPr>
          <a:xfrm>
            <a:off x="2452010" y="3788843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OTLSHAPE_T_cdf4d57f5b514ac9ab114a2bef7a1e4d_RightVerticalConnector1"/>
          <p:cNvCxnSpPr/>
          <p:nvPr>
            <p:custDataLst>
              <p:tags r:id="rId55"/>
            </p:custDataLst>
          </p:nvPr>
        </p:nvCxnSpPr>
        <p:spPr>
          <a:xfrm>
            <a:off x="2482152" y="3429000"/>
            <a:ext cx="0" cy="60926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OTLSHAPE_T_cdf4d57f5b514ac9ab114a2bef7a1e4d_LeftVerticalConnector2"/>
          <p:cNvCxnSpPr/>
          <p:nvPr>
            <p:custDataLst>
              <p:tags r:id="rId56"/>
            </p:custDataLst>
          </p:nvPr>
        </p:nvCxnSpPr>
        <p:spPr>
          <a:xfrm>
            <a:off x="1419483" y="3788843"/>
            <a:ext cx="0" cy="225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OTLSHAPE_T_cdf4d57f5b514ac9ab114a2bef7a1e4d_LeftVerticalConnector1"/>
          <p:cNvCxnSpPr/>
          <p:nvPr>
            <p:custDataLst>
              <p:tags r:id="rId57"/>
            </p:custDataLst>
          </p:nvPr>
        </p:nvCxnSpPr>
        <p:spPr>
          <a:xfrm>
            <a:off x="1449625" y="3429000"/>
            <a:ext cx="0" cy="60926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OTLSHAPE_T_260d85edde804fe9b4b1483552c9fb14_RightVerticalConnector1"/>
          <p:cNvCxnSpPr/>
          <p:nvPr>
            <p:custDataLst>
              <p:tags r:id="rId58"/>
            </p:custDataLst>
          </p:nvPr>
        </p:nvCxnSpPr>
        <p:spPr>
          <a:xfrm flipV="1">
            <a:off x="1191493" y="3429000"/>
            <a:ext cx="0" cy="58517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OTLSHAPE_T_260d85edde804fe9b4b1483552c9fb14_LeftVerticalConnector1"/>
          <p:cNvCxnSpPr/>
          <p:nvPr>
            <p:custDataLst>
              <p:tags r:id="rId59"/>
            </p:custDataLst>
          </p:nvPr>
        </p:nvCxnSpPr>
        <p:spPr>
          <a:xfrm flipV="1">
            <a:off x="933361" y="3429000"/>
            <a:ext cx="0" cy="58517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OTLSHAPE_T_13c695aeaca24e38a0e6970cbae2713d_HorizontalConnector1"/>
          <p:cNvCxnSpPr/>
          <p:nvPr>
            <p:custDataLst>
              <p:tags r:id="rId60"/>
            </p:custDataLst>
          </p:nvPr>
        </p:nvCxnSpPr>
        <p:spPr>
          <a:xfrm>
            <a:off x="1340607" y="7945511"/>
            <a:ext cx="70484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OTLSHAPE_T_ae691b5575ed4e0a93b285bca3614938_HorizontalConnector1"/>
          <p:cNvCxnSpPr/>
          <p:nvPr>
            <p:custDataLst>
              <p:tags r:id="rId61"/>
            </p:custDataLst>
          </p:nvPr>
        </p:nvCxnSpPr>
        <p:spPr>
          <a:xfrm>
            <a:off x="1659674" y="7678811"/>
            <a:ext cx="59549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OTLSHAPE_T_a0ef388487d34cbbafef059ce8ceaa0b_HorizontalConnector1"/>
          <p:cNvCxnSpPr/>
          <p:nvPr>
            <p:custDataLst>
              <p:tags r:id="rId62"/>
            </p:custDataLst>
          </p:nvPr>
        </p:nvCxnSpPr>
        <p:spPr>
          <a:xfrm>
            <a:off x="2373244" y="7412111"/>
            <a:ext cx="52414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OTLSHAPE_T_f384baeb7be24a9fa3ab9ffa77599922_HorizontalConnector1"/>
          <p:cNvCxnSpPr/>
          <p:nvPr>
            <p:custDataLst>
              <p:tags r:id="rId63"/>
            </p:custDataLst>
          </p:nvPr>
        </p:nvCxnSpPr>
        <p:spPr>
          <a:xfrm>
            <a:off x="2472982" y="7145411"/>
            <a:ext cx="43672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OTLSHAPE_T_f1ba92b154534f5cb84c77836a6f3508_HorizontalConnector1"/>
          <p:cNvCxnSpPr/>
          <p:nvPr>
            <p:custDataLst>
              <p:tags r:id="rId64"/>
            </p:custDataLst>
          </p:nvPr>
        </p:nvCxnSpPr>
        <p:spPr>
          <a:xfrm>
            <a:off x="1981915" y="6809792"/>
            <a:ext cx="40839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OTLSHAPE_T_1a7d27cbaab442f7b8018b89257ad2bd_HorizontalConnector1"/>
          <p:cNvCxnSpPr/>
          <p:nvPr>
            <p:custDataLst>
              <p:tags r:id="rId65"/>
            </p:custDataLst>
          </p:nvPr>
        </p:nvCxnSpPr>
        <p:spPr>
          <a:xfrm>
            <a:off x="3805381" y="6405255"/>
            <a:ext cx="17442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OTLSHAPE_T_eb4afa0933dd495aaeae90503af3391f_HorizontalConnector1"/>
          <p:cNvCxnSpPr/>
          <p:nvPr>
            <p:custDataLst>
              <p:tags r:id="rId66"/>
            </p:custDataLst>
          </p:nvPr>
        </p:nvCxnSpPr>
        <p:spPr>
          <a:xfrm>
            <a:off x="1837982" y="6000717"/>
            <a:ext cx="29372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OTLSHAPE_T_ac1c6586703547e2a2ce23aba5a443c6_HorizontalConnector1"/>
          <p:cNvCxnSpPr/>
          <p:nvPr>
            <p:custDataLst>
              <p:tags r:id="rId67"/>
            </p:custDataLst>
          </p:nvPr>
        </p:nvCxnSpPr>
        <p:spPr>
          <a:xfrm>
            <a:off x="1461469" y="5665099"/>
            <a:ext cx="305559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OTLSHAPE_T_5308077643c4465cacd9d9ab2f6ddbee_HorizontalConnector1"/>
          <p:cNvCxnSpPr/>
          <p:nvPr>
            <p:custDataLst>
              <p:tags r:id="rId68"/>
            </p:custDataLst>
          </p:nvPr>
        </p:nvCxnSpPr>
        <p:spPr>
          <a:xfrm>
            <a:off x="1687149" y="5329480"/>
            <a:ext cx="17973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OTLSHAPE_T_c45cb95f46e044cb8a781e8681d8c6e8_HorizontalConnector1"/>
          <p:cNvCxnSpPr/>
          <p:nvPr>
            <p:custDataLst>
              <p:tags r:id="rId69"/>
            </p:custDataLst>
          </p:nvPr>
        </p:nvCxnSpPr>
        <p:spPr>
          <a:xfrm>
            <a:off x="1668691" y="4924943"/>
            <a:ext cx="1299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OTLSHAPE_T_7eb29ed7d0ae429ba60c834e46d9a08a_HorizontalConnector1"/>
          <p:cNvCxnSpPr/>
          <p:nvPr>
            <p:custDataLst>
              <p:tags r:id="rId70"/>
            </p:custDataLst>
          </p:nvPr>
        </p:nvCxnSpPr>
        <p:spPr>
          <a:xfrm>
            <a:off x="675170" y="4520405"/>
            <a:ext cx="20349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OTLSHAPE_T_cdf4d57f5b514ac9ab114a2bef7a1e4d_HorizontalConnector1"/>
          <p:cNvCxnSpPr/>
          <p:nvPr>
            <p:custDataLst>
              <p:tags r:id="rId71"/>
            </p:custDataLst>
          </p:nvPr>
        </p:nvCxnSpPr>
        <p:spPr>
          <a:xfrm>
            <a:off x="964814" y="4115868"/>
            <a:ext cx="4546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OTLSHAPE_T_260d85edde804fe9b4b1483552c9fb14_HorizontalConnector1"/>
          <p:cNvCxnSpPr/>
          <p:nvPr>
            <p:custDataLst>
              <p:tags r:id="rId72"/>
            </p:custDataLst>
          </p:nvPr>
        </p:nvCxnSpPr>
        <p:spPr>
          <a:xfrm>
            <a:off x="688801" y="3711331"/>
            <a:ext cx="21441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OTLSHAPE_M_4deb0686e01445feb5a9fdb16e1354a2_Connector1"/>
          <p:cNvCxnSpPr/>
          <p:nvPr>
            <p:custDataLst>
              <p:tags r:id="rId73"/>
            </p:custDataLst>
          </p:nvPr>
        </p:nvCxnSpPr>
        <p:spPr>
          <a:xfrm>
            <a:off x="10748724" y="1423086"/>
            <a:ext cx="0" cy="1624914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OTLSHAPE_M_a1c90e0dd7c047ac8f84081f3c01fd1f_Connector1"/>
          <p:cNvCxnSpPr/>
          <p:nvPr>
            <p:custDataLst>
              <p:tags r:id="rId74"/>
            </p:custDataLst>
          </p:nvPr>
        </p:nvCxnSpPr>
        <p:spPr>
          <a:xfrm>
            <a:off x="8167406" y="1226321"/>
            <a:ext cx="0" cy="1821679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OTLSHAPE_M_56dcd000c86043b1a9f11ac3e51debb7_Connector1"/>
          <p:cNvCxnSpPr/>
          <p:nvPr>
            <p:custDataLst>
              <p:tags r:id="rId75"/>
            </p:custDataLst>
          </p:nvPr>
        </p:nvCxnSpPr>
        <p:spPr>
          <a:xfrm>
            <a:off x="8167406" y="1678864"/>
            <a:ext cx="0" cy="1369136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OTLSHAPE_M_8a9940aba7fc4f908d7bb26fa33658ce_Connector2"/>
          <p:cNvCxnSpPr/>
          <p:nvPr>
            <p:custDataLst>
              <p:tags r:id="rId76"/>
            </p:custDataLst>
          </p:nvPr>
        </p:nvCxnSpPr>
        <p:spPr>
          <a:xfrm>
            <a:off x="6102352" y="1737411"/>
            <a:ext cx="0" cy="1310589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OTLSHAPE_M_8a9940aba7fc4f908d7bb26fa33658ce_Connector1"/>
          <p:cNvCxnSpPr/>
          <p:nvPr>
            <p:custDataLst>
              <p:tags r:id="rId77"/>
            </p:custDataLst>
          </p:nvPr>
        </p:nvCxnSpPr>
        <p:spPr>
          <a:xfrm>
            <a:off x="6102352" y="303679"/>
            <a:ext cx="0" cy="1092695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OTLSHAPE_M_82020d461a2d4a2f93fbf2b5762ed247_Connector2"/>
          <p:cNvCxnSpPr/>
          <p:nvPr>
            <p:custDataLst>
              <p:tags r:id="rId78"/>
            </p:custDataLst>
          </p:nvPr>
        </p:nvCxnSpPr>
        <p:spPr>
          <a:xfrm>
            <a:off x="6102352" y="1737411"/>
            <a:ext cx="0" cy="1310589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OTLSHAPE_M_82020d461a2d4a2f93fbf2b5762ed247_Connector1"/>
          <p:cNvCxnSpPr/>
          <p:nvPr>
            <p:custDataLst>
              <p:tags r:id="rId79"/>
            </p:custDataLst>
          </p:nvPr>
        </p:nvCxnSpPr>
        <p:spPr>
          <a:xfrm>
            <a:off x="6102352" y="926741"/>
            <a:ext cx="0" cy="469633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OTLSHAPE_M_eaa4e8a664104157ad6676f32d2f4613_Connector1"/>
          <p:cNvCxnSpPr/>
          <p:nvPr>
            <p:custDataLst>
              <p:tags r:id="rId80"/>
            </p:custDataLst>
          </p:nvPr>
        </p:nvCxnSpPr>
        <p:spPr>
          <a:xfrm>
            <a:off x="3521034" y="1593605"/>
            <a:ext cx="0" cy="1454395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M_a131441363cd4a2a9e7034404dfb676d_Connector1"/>
          <p:cNvCxnSpPr/>
          <p:nvPr>
            <p:custDataLst>
              <p:tags r:id="rId81"/>
            </p:custDataLst>
          </p:nvPr>
        </p:nvCxnSpPr>
        <p:spPr>
          <a:xfrm>
            <a:off x="3262902" y="1055802"/>
            <a:ext cx="0" cy="199219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M_69e46042ed2646c39dff431fe70b4b20_Connector1"/>
          <p:cNvCxnSpPr/>
          <p:nvPr>
            <p:custDataLst>
              <p:tags r:id="rId82"/>
            </p:custDataLst>
          </p:nvPr>
        </p:nvCxnSpPr>
        <p:spPr>
          <a:xfrm>
            <a:off x="2746638" y="518000"/>
            <a:ext cx="0" cy="25300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M_9cf6b8808b544e829bcf5bb09da47781_Connector1"/>
          <p:cNvCxnSpPr/>
          <p:nvPr>
            <p:custDataLst>
              <p:tags r:id="rId83"/>
            </p:custDataLst>
          </p:nvPr>
        </p:nvCxnSpPr>
        <p:spPr>
          <a:xfrm>
            <a:off x="1455979" y="326796"/>
            <a:ext cx="0" cy="2721204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/>
          <p:cNvSpPr txBox="1"/>
          <p:nvPr/>
        </p:nvSpPr>
        <p:spPr>
          <a:xfrm rot="16200000">
            <a:off x="-392176" y="4807372"/>
            <a:ext cx="9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Activity</a:t>
            </a:r>
            <a:endParaRPr lang="en-CA" dirty="0"/>
          </a:p>
        </p:txBody>
      </p:sp>
      <p:sp>
        <p:nvSpPr>
          <p:cNvPr id="646" name="TextBox 645"/>
          <p:cNvSpPr txBox="1"/>
          <p:nvPr/>
        </p:nvSpPr>
        <p:spPr>
          <a:xfrm>
            <a:off x="49219" y="49808"/>
            <a:ext cx="132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Milestones</a:t>
            </a:r>
            <a:endParaRPr lang="en-CA" dirty="0"/>
          </a:p>
        </p:txBody>
      </p:sp>
      <p:sp>
        <p:nvSpPr>
          <p:cNvPr id="168" name="OTLSHAPE_TB_00000000000000000000000000000000_LeftEndCaps"/>
          <p:cNvSpPr txBox="1"/>
          <p:nvPr>
            <p:custDataLst>
              <p:tags r:id="rId84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CA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CA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TB_00000000000000000000000000000000_RightEndCaps"/>
          <p:cNvSpPr txBox="1"/>
          <p:nvPr>
            <p:custDataLst>
              <p:tags r:id="rId85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CA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CA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ScaleContainer"/>
          <p:cNvSpPr/>
          <p:nvPr>
            <p:custDataLst>
              <p:tags r:id="rId86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OTLSHAPE_TB_00000000000000000000000000000000_ElapsedTime"/>
          <p:cNvSpPr/>
          <p:nvPr>
            <p:custDataLst>
              <p:tags r:id="rId87"/>
            </p:custDataLst>
          </p:nvPr>
        </p:nvSpPr>
        <p:spPr>
          <a:xfrm>
            <a:off x="933361" y="3352800"/>
            <a:ext cx="9194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OTLSHAPE_TB_00000000000000000000000000000000_TodayMarkerShape"/>
          <p:cNvSpPr/>
          <p:nvPr>
            <p:custDataLst>
              <p:tags r:id="rId88"/>
            </p:custDataLst>
          </p:nvPr>
        </p:nvSpPr>
        <p:spPr>
          <a:xfrm>
            <a:off x="1006450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OTLSHAPE_TB_00000000000000000000000000000000_TodayMarkerText"/>
          <p:cNvSpPr txBox="1"/>
          <p:nvPr>
            <p:custDataLst>
              <p:tags r:id="rId89"/>
            </p:custDataLst>
          </p:nvPr>
        </p:nvSpPr>
        <p:spPr>
          <a:xfrm>
            <a:off x="993880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CA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CA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OTLSHAPE_TB_00000000000000000000000000000000_TimescaleInterval1"/>
          <p:cNvSpPr txBox="1"/>
          <p:nvPr>
            <p:custDataLst>
              <p:tags r:id="rId90"/>
            </p:custDataLst>
          </p:nvPr>
        </p:nvSpPr>
        <p:spPr>
          <a:xfrm>
            <a:off x="996865" y="3145473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C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5" name="OTLSHAPE_TB_00000000000000000000000000000000_Separator1"/>
          <p:cNvCxnSpPr/>
          <p:nvPr>
            <p:custDataLst>
              <p:tags r:id="rId91"/>
            </p:custDataLst>
          </p:nvPr>
        </p:nvCxnSpPr>
        <p:spPr>
          <a:xfrm>
            <a:off x="196589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TLSHAPE_TB_00000000000000000000000000000000_TimescaleInterval2"/>
          <p:cNvSpPr txBox="1"/>
          <p:nvPr>
            <p:custDataLst>
              <p:tags r:id="rId92"/>
            </p:custDataLst>
          </p:nvPr>
        </p:nvSpPr>
        <p:spPr>
          <a:xfrm>
            <a:off x="202939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" name="OTLSHAPE_TB_00000000000000000000000000000000_Separator2"/>
          <p:cNvCxnSpPr/>
          <p:nvPr>
            <p:custDataLst>
              <p:tags r:id="rId93"/>
            </p:custDataLst>
          </p:nvPr>
        </p:nvCxnSpPr>
        <p:spPr>
          <a:xfrm>
            <a:off x="299841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TLSHAPE_TB_00000000000000000000000000000000_TimescaleInterval3"/>
          <p:cNvSpPr txBox="1"/>
          <p:nvPr>
            <p:custDataLst>
              <p:tags r:id="rId94"/>
            </p:custDataLst>
          </p:nvPr>
        </p:nvSpPr>
        <p:spPr>
          <a:xfrm>
            <a:off x="306192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9" name="OTLSHAPE_TB_00000000000000000000000000000000_Separator3"/>
          <p:cNvCxnSpPr/>
          <p:nvPr>
            <p:custDataLst>
              <p:tags r:id="rId95"/>
            </p:custDataLst>
          </p:nvPr>
        </p:nvCxnSpPr>
        <p:spPr>
          <a:xfrm>
            <a:off x="403094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TLSHAPE_TB_00000000000000000000000000000000_TimescaleInterval4"/>
          <p:cNvSpPr txBox="1"/>
          <p:nvPr>
            <p:custDataLst>
              <p:tags r:id="rId96"/>
            </p:custDataLst>
          </p:nvPr>
        </p:nvSpPr>
        <p:spPr>
          <a:xfrm>
            <a:off x="4094447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1" name="OTLSHAPE_TB_00000000000000000000000000000000_Separator4"/>
          <p:cNvCxnSpPr/>
          <p:nvPr>
            <p:custDataLst>
              <p:tags r:id="rId97"/>
            </p:custDataLst>
          </p:nvPr>
        </p:nvCxnSpPr>
        <p:spPr>
          <a:xfrm>
            <a:off x="506347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TLSHAPE_TB_00000000000000000000000000000000_TimescaleInterval5"/>
          <p:cNvSpPr txBox="1"/>
          <p:nvPr>
            <p:custDataLst>
              <p:tags r:id="rId98"/>
            </p:custDataLst>
          </p:nvPr>
        </p:nvSpPr>
        <p:spPr>
          <a:xfrm>
            <a:off x="5126974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3" name="OTLSHAPE_TB_00000000000000000000000000000000_Separator5"/>
          <p:cNvCxnSpPr/>
          <p:nvPr>
            <p:custDataLst>
              <p:tags r:id="rId99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TLSHAPE_TB_00000000000000000000000000000000_TimescaleInterval6"/>
          <p:cNvSpPr txBox="1"/>
          <p:nvPr>
            <p:custDataLst>
              <p:tags r:id="rId100"/>
            </p:custDataLst>
          </p:nvPr>
        </p:nvSpPr>
        <p:spPr>
          <a:xfrm>
            <a:off x="615950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5" name="OTLSHAPE_TB_00000000000000000000000000000000_Separator6"/>
          <p:cNvCxnSpPr/>
          <p:nvPr>
            <p:custDataLst>
              <p:tags r:id="rId101"/>
            </p:custDataLst>
          </p:nvPr>
        </p:nvCxnSpPr>
        <p:spPr>
          <a:xfrm>
            <a:off x="712852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TLSHAPE_TB_00000000000000000000000000000000_TimescaleInterval7"/>
          <p:cNvSpPr txBox="1"/>
          <p:nvPr>
            <p:custDataLst>
              <p:tags r:id="rId102"/>
            </p:custDataLst>
          </p:nvPr>
        </p:nvSpPr>
        <p:spPr>
          <a:xfrm>
            <a:off x="719202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7" name="OTLSHAPE_TB_00000000000000000000000000000000_Separator7"/>
          <p:cNvCxnSpPr/>
          <p:nvPr>
            <p:custDataLst>
              <p:tags r:id="rId103"/>
            </p:custDataLst>
          </p:nvPr>
        </p:nvCxnSpPr>
        <p:spPr>
          <a:xfrm>
            <a:off x="8161053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TLSHAPE_TB_00000000000000000000000000000000_TimescaleInterval8"/>
          <p:cNvSpPr txBox="1"/>
          <p:nvPr>
            <p:custDataLst>
              <p:tags r:id="rId104"/>
            </p:custDataLst>
          </p:nvPr>
        </p:nvSpPr>
        <p:spPr>
          <a:xfrm>
            <a:off x="8224556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8"/>
          <p:cNvCxnSpPr/>
          <p:nvPr>
            <p:custDataLst>
              <p:tags r:id="rId105"/>
            </p:custDataLst>
          </p:nvPr>
        </p:nvCxnSpPr>
        <p:spPr>
          <a:xfrm>
            <a:off x="919358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9"/>
          <p:cNvSpPr txBox="1"/>
          <p:nvPr>
            <p:custDataLst>
              <p:tags r:id="rId106"/>
            </p:custDataLst>
          </p:nvPr>
        </p:nvSpPr>
        <p:spPr>
          <a:xfrm>
            <a:off x="925708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9"/>
          <p:cNvCxnSpPr/>
          <p:nvPr>
            <p:custDataLst>
              <p:tags r:id="rId107"/>
            </p:custDataLst>
          </p:nvPr>
        </p:nvCxnSpPr>
        <p:spPr>
          <a:xfrm>
            <a:off x="1022610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OTLSHAPE_TB_00000000000000000000000000000000_TimescaleInterval10"/>
          <p:cNvSpPr txBox="1"/>
          <p:nvPr>
            <p:custDataLst>
              <p:tags r:id="rId108"/>
            </p:custDataLst>
          </p:nvPr>
        </p:nvSpPr>
        <p:spPr>
          <a:xfrm>
            <a:off x="10289611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A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en-CA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71" name="OTLSHAPE_T_7eb29ed7d0ae429ba60c834e46d9a08a_RightVerticalConnector1" hidden="1"/>
          <p:cNvCxnSpPr/>
          <p:nvPr>
            <p:custDataLst>
              <p:tags r:id="rId109"/>
            </p:custDataLst>
          </p:nvPr>
        </p:nvCxnSpPr>
        <p:spPr>
          <a:xfrm>
            <a:off x="3256552" y="3429000"/>
            <a:ext cx="0" cy="10137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OTLSHAPE_T_7eb29ed7d0ae429ba60c834e46d9a08a_RightVerticalConnector2" hidden="1"/>
          <p:cNvCxnSpPr/>
          <p:nvPr>
            <p:custDataLst>
              <p:tags r:id="rId110"/>
            </p:custDataLst>
          </p:nvPr>
        </p:nvCxnSpPr>
        <p:spPr>
          <a:xfrm>
            <a:off x="3256552" y="4597823"/>
            <a:ext cx="0" cy="2254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OTLSHAPE_T_5308077643c4465cacd9d9ab2f6ddbee_RightVerticalConnector1" hidden="1"/>
          <p:cNvCxnSpPr/>
          <p:nvPr>
            <p:custDataLst>
              <p:tags r:id="rId111"/>
            </p:custDataLst>
          </p:nvPr>
        </p:nvCxnSpPr>
        <p:spPr>
          <a:xfrm flipV="1">
            <a:off x="5837870" y="3429000"/>
            <a:ext cx="0" cy="2203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OTLSHAPE_T_ac1c6586703547e2a2ce23aba5a443c6_RightVerticalConnector1" hidden="1"/>
          <p:cNvCxnSpPr/>
          <p:nvPr>
            <p:custDataLst>
              <p:tags r:id="rId112"/>
            </p:custDataLst>
          </p:nvPr>
        </p:nvCxnSpPr>
        <p:spPr>
          <a:xfrm>
            <a:off x="5837870" y="3429000"/>
            <a:ext cx="0" cy="2203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OTLSHAPE_T_ac1c6586703547e2a2ce23aba5a443c6_RightVerticalConnector2" hidden="1"/>
          <p:cNvCxnSpPr/>
          <p:nvPr>
            <p:custDataLst>
              <p:tags r:id="rId113"/>
            </p:custDataLst>
          </p:nvPr>
        </p:nvCxnSpPr>
        <p:spPr>
          <a:xfrm>
            <a:off x="5837870" y="5835523"/>
            <a:ext cx="0" cy="1324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OTLSHAPE_T_eb4afa0933dd495aaeae90503af3391f_RightVerticalConnector1" hidden="1"/>
          <p:cNvCxnSpPr/>
          <p:nvPr>
            <p:custDataLst>
              <p:tags r:id="rId114"/>
            </p:custDataLst>
          </p:nvPr>
        </p:nvCxnSpPr>
        <p:spPr>
          <a:xfrm>
            <a:off x="5837870" y="3429000"/>
            <a:ext cx="0" cy="2203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OTLSHAPE_T_eb4afa0933dd495aaeae90503af3391f_RightVerticalConnector2" hidden="1"/>
          <p:cNvCxnSpPr/>
          <p:nvPr>
            <p:custDataLst>
              <p:tags r:id="rId115"/>
            </p:custDataLst>
          </p:nvPr>
        </p:nvCxnSpPr>
        <p:spPr>
          <a:xfrm>
            <a:off x="5837870" y="5835523"/>
            <a:ext cx="0" cy="1324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OTLSHAPE_T_eb4afa0933dd495aaeae90503af3391f_RightVerticalConnector3" hidden="1"/>
          <p:cNvCxnSpPr/>
          <p:nvPr>
            <p:custDataLst>
              <p:tags r:id="rId116"/>
            </p:custDataLst>
          </p:nvPr>
        </p:nvCxnSpPr>
        <p:spPr>
          <a:xfrm>
            <a:off x="5837870" y="6171142"/>
            <a:ext cx="0" cy="1324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T_f1ba92b154534f5cb84c77836a6f3508_RightVerticalConnector1" hidden="1"/>
          <p:cNvCxnSpPr/>
          <p:nvPr>
            <p:custDataLst>
              <p:tags r:id="rId117"/>
            </p:custDataLst>
          </p:nvPr>
        </p:nvCxnSpPr>
        <p:spPr>
          <a:xfrm flipV="1">
            <a:off x="7644792" y="3429000"/>
            <a:ext cx="0" cy="36836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OTLSHAPE_T_f384baeb7be24a9fa3ab9ffa77599922_RightVerticalConnector1" hidden="1"/>
          <p:cNvCxnSpPr/>
          <p:nvPr>
            <p:custDataLst>
              <p:tags r:id="rId118"/>
            </p:custDataLst>
          </p:nvPr>
        </p:nvCxnSpPr>
        <p:spPr>
          <a:xfrm>
            <a:off x="7902924" y="3429000"/>
            <a:ext cx="0" cy="37077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OTLSHAPE_T_f384baeb7be24a9fa3ab9ffa77599922_RightVerticalConnector2" hidden="1"/>
          <p:cNvCxnSpPr/>
          <p:nvPr>
            <p:custDataLst>
              <p:tags r:id="rId119"/>
            </p:custDataLst>
          </p:nvPr>
        </p:nvCxnSpPr>
        <p:spPr>
          <a:xfrm>
            <a:off x="7902924" y="7291747"/>
            <a:ext cx="0" cy="15650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OTLSHAPE_T_a0ef388487d34cbbafef059ce8ceaa0b_LeftVerticalConnector1" hidden="1"/>
          <p:cNvCxnSpPr/>
          <p:nvPr>
            <p:custDataLst>
              <p:tags r:id="rId120"/>
            </p:custDataLst>
          </p:nvPr>
        </p:nvCxnSpPr>
        <p:spPr>
          <a:xfrm>
            <a:off x="7644792" y="3429000"/>
            <a:ext cx="0" cy="401925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OTLSHAPE_T_a0ef388487d34cbbafef059ce8ceaa0b_LeftVerticalConnector2" hidden="1"/>
          <p:cNvCxnSpPr/>
          <p:nvPr>
            <p:custDataLst>
              <p:tags r:id="rId121"/>
            </p:custDataLst>
          </p:nvPr>
        </p:nvCxnSpPr>
        <p:spPr>
          <a:xfrm>
            <a:off x="7644792" y="7651454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TLSHAPE_M_9cf6b8808b544e829bcf5bb09da47781_Title"/>
          <p:cNvSpPr txBox="1"/>
          <p:nvPr>
            <p:custDataLst>
              <p:tags r:id="rId122"/>
            </p:custDataLst>
          </p:nvPr>
        </p:nvSpPr>
        <p:spPr>
          <a:xfrm>
            <a:off x="1678229" y="129565"/>
            <a:ext cx="2209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Member List and Draft Problem Description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5" name="OTLSHAPE_M_9cf6b8808b544e829bcf5bb09da47781_Date"/>
          <p:cNvSpPr txBox="1"/>
          <p:nvPr>
            <p:custDataLst>
              <p:tags r:id="rId123"/>
            </p:custDataLst>
          </p:nvPr>
        </p:nvSpPr>
        <p:spPr>
          <a:xfrm>
            <a:off x="1678229" y="48330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10/29/2015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36" name="OTLSHAPE_M_9cf6b8808b544e829bcf5bb09da47781_Shape"/>
          <p:cNvSpPr/>
          <p:nvPr>
            <p:custDataLst>
              <p:tags r:id="rId124"/>
            </p:custDataLst>
          </p:nvPr>
        </p:nvSpPr>
        <p:spPr>
          <a:xfrm rot="16200000">
            <a:off x="1481379" y="326796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7" name="OTLSHAPE_M_69e46042ed2646c39dff431fe70b4b20_Title"/>
          <p:cNvSpPr txBox="1"/>
          <p:nvPr>
            <p:custDataLst>
              <p:tags r:id="rId125"/>
            </p:custDataLst>
          </p:nvPr>
        </p:nvSpPr>
        <p:spPr>
          <a:xfrm>
            <a:off x="2968888" y="320769"/>
            <a:ext cx="2260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Initial Mechanical Design Presentation (Task List, Criteria, Constraints)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8" name="OTLSHAPE_M_69e46042ed2646c39dff431fe70b4b20_Date"/>
          <p:cNvSpPr txBox="1"/>
          <p:nvPr>
            <p:custDataLst>
              <p:tags r:id="rId126"/>
            </p:custDataLst>
          </p:nvPr>
        </p:nvSpPr>
        <p:spPr>
          <a:xfrm>
            <a:off x="2968888" y="6745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11/3/2015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39" name="OTLSHAPE_M_69e46042ed2646c39dff431fe70b4b20_Shape"/>
          <p:cNvSpPr/>
          <p:nvPr>
            <p:custDataLst>
              <p:tags r:id="rId127"/>
            </p:custDataLst>
          </p:nvPr>
        </p:nvSpPr>
        <p:spPr>
          <a:xfrm rot="16200000">
            <a:off x="2772038" y="518000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0" name="OTLSHAPE_M_a131441363cd4a2a9e7034404dfb676d_Title"/>
          <p:cNvSpPr txBox="1"/>
          <p:nvPr>
            <p:custDataLst>
              <p:tags r:id="rId128"/>
            </p:custDataLst>
          </p:nvPr>
        </p:nvSpPr>
        <p:spPr>
          <a:xfrm>
            <a:off x="3485152" y="943830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Pick-up LEGO NXT and Tetrix Kits</a:t>
            </a:r>
            <a:endParaRPr lang="en-CA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1" name="OTLSHAPE_M_a131441363cd4a2a9e7034404dfb676d_Date"/>
          <p:cNvSpPr txBox="1"/>
          <p:nvPr>
            <p:custDataLst>
              <p:tags r:id="rId129"/>
            </p:custDataLst>
          </p:nvPr>
        </p:nvSpPr>
        <p:spPr>
          <a:xfrm>
            <a:off x="3485152" y="112704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11/5/2015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42" name="OTLSHAPE_M_a131441363cd4a2a9e7034404dfb676d_Shape"/>
          <p:cNvSpPr/>
          <p:nvPr>
            <p:custDataLst>
              <p:tags r:id="rId130"/>
            </p:custDataLst>
          </p:nvPr>
        </p:nvSpPr>
        <p:spPr>
          <a:xfrm rot="16200000">
            <a:off x="3288302" y="105580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3" name="OTLSHAPE_M_eaa4e8a664104157ad6676f32d2f4613_Title"/>
          <p:cNvSpPr txBox="1"/>
          <p:nvPr>
            <p:custDataLst>
              <p:tags r:id="rId131"/>
            </p:custDataLst>
          </p:nvPr>
        </p:nvSpPr>
        <p:spPr>
          <a:xfrm>
            <a:off x="3743284" y="1396374"/>
            <a:ext cx="240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Fomal Project Description with Freehand Sketches of Design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4" name="OTLSHAPE_M_eaa4e8a664104157ad6676f32d2f4613_Date"/>
          <p:cNvSpPr txBox="1"/>
          <p:nvPr>
            <p:custDataLst>
              <p:tags r:id="rId132"/>
            </p:custDataLst>
          </p:nvPr>
        </p:nvSpPr>
        <p:spPr>
          <a:xfrm>
            <a:off x="3743284" y="17501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11/6/2015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45" name="OTLSHAPE_M_eaa4e8a664104157ad6676f32d2f4613_Shape"/>
          <p:cNvSpPr/>
          <p:nvPr>
            <p:custDataLst>
              <p:tags r:id="rId133"/>
            </p:custDataLst>
          </p:nvPr>
        </p:nvSpPr>
        <p:spPr>
          <a:xfrm rot="16200000">
            <a:off x="3546434" y="1593605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6" name="OTLSHAPE_M_82020d461a2d4a2f93fbf2b5762ed247_Title"/>
          <p:cNvSpPr txBox="1"/>
          <p:nvPr>
            <p:custDataLst>
              <p:tags r:id="rId134"/>
            </p:custDataLst>
          </p:nvPr>
        </p:nvSpPr>
        <p:spPr>
          <a:xfrm>
            <a:off x="6324602" y="729510"/>
            <a:ext cx="240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Formal Design Report (Goals, Objectives, Evaluation of Designs, Project Planning)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7" name="OTLSHAPE_M_82020d461a2d4a2f93fbf2b5762ed247_Date"/>
          <p:cNvSpPr txBox="1"/>
          <p:nvPr>
            <p:custDataLst>
              <p:tags r:id="rId135"/>
            </p:custDataLst>
          </p:nvPr>
        </p:nvSpPr>
        <p:spPr>
          <a:xfrm>
            <a:off x="6324602" y="108324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11/16/2015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48" name="OTLSHAPE_M_82020d461a2d4a2f93fbf2b5762ed247_Shape"/>
          <p:cNvSpPr/>
          <p:nvPr>
            <p:custDataLst>
              <p:tags r:id="rId136"/>
            </p:custDataLst>
          </p:nvPr>
        </p:nvSpPr>
        <p:spPr>
          <a:xfrm rot="16200000">
            <a:off x="6127752" y="926741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9" name="OTLSHAPE_M_8a9940aba7fc4f908d7bb26fa33658ce_Title"/>
          <p:cNvSpPr txBox="1"/>
          <p:nvPr>
            <p:custDataLst>
              <p:tags r:id="rId137"/>
            </p:custDataLst>
          </p:nvPr>
        </p:nvSpPr>
        <p:spPr>
          <a:xfrm>
            <a:off x="6324602" y="106448"/>
            <a:ext cx="2273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Software Design and Physical Mock-up Presentation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0" name="OTLSHAPE_M_8a9940aba7fc4f908d7bb26fa33658ce_Date"/>
          <p:cNvSpPr txBox="1"/>
          <p:nvPr>
            <p:custDataLst>
              <p:tags r:id="rId138"/>
            </p:custDataLst>
          </p:nvPr>
        </p:nvSpPr>
        <p:spPr>
          <a:xfrm>
            <a:off x="6324602" y="46018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11/16/2015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1" name="OTLSHAPE_M_8a9940aba7fc4f908d7bb26fa33658ce_Shape"/>
          <p:cNvSpPr/>
          <p:nvPr>
            <p:custDataLst>
              <p:tags r:id="rId139"/>
            </p:custDataLst>
          </p:nvPr>
        </p:nvSpPr>
        <p:spPr>
          <a:xfrm rot="16200000">
            <a:off x="6127752" y="303679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2" name="OTLSHAPE_M_56dcd000c86043b1a9f11ac3e51debb7_Title"/>
          <p:cNvSpPr txBox="1"/>
          <p:nvPr>
            <p:custDataLst>
              <p:tags r:id="rId140"/>
            </p:custDataLst>
          </p:nvPr>
        </p:nvSpPr>
        <p:spPr>
          <a:xfrm>
            <a:off x="8389656" y="1566892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Checklist for Objectives of the Robot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3" name="OTLSHAPE_M_56dcd000c86043b1a9f11ac3e51debb7_Date"/>
          <p:cNvSpPr txBox="1"/>
          <p:nvPr>
            <p:custDataLst>
              <p:tags r:id="rId141"/>
            </p:custDataLst>
          </p:nvPr>
        </p:nvSpPr>
        <p:spPr>
          <a:xfrm>
            <a:off x="8389656" y="175011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11/24/2015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4" name="OTLSHAPE_M_56dcd000c86043b1a9f11ac3e51debb7_Shape"/>
          <p:cNvSpPr/>
          <p:nvPr>
            <p:custDataLst>
              <p:tags r:id="rId142"/>
            </p:custDataLst>
          </p:nvPr>
        </p:nvSpPr>
        <p:spPr>
          <a:xfrm rot="16200000">
            <a:off x="8192806" y="1678864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5" name="OTLSHAPE_M_a1c90e0dd7c047ac8f84081f3c01fd1f_Title"/>
          <p:cNvSpPr txBox="1"/>
          <p:nvPr>
            <p:custDataLst>
              <p:tags r:id="rId143"/>
            </p:custDataLst>
          </p:nvPr>
        </p:nvSpPr>
        <p:spPr>
          <a:xfrm>
            <a:off x="8389656" y="1114349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Demonstration of Robot</a:t>
            </a:r>
            <a:endParaRPr lang="en-CA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6" name="OTLSHAPE_M_a1c90e0dd7c047ac8f84081f3c01fd1f_Date"/>
          <p:cNvSpPr txBox="1"/>
          <p:nvPr>
            <p:custDataLst>
              <p:tags r:id="rId144"/>
            </p:custDataLst>
          </p:nvPr>
        </p:nvSpPr>
        <p:spPr>
          <a:xfrm>
            <a:off x="8389656" y="129756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11/24/2015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7" name="OTLSHAPE_M_a1c90e0dd7c047ac8f84081f3c01fd1f_Shape"/>
          <p:cNvSpPr/>
          <p:nvPr>
            <p:custDataLst>
              <p:tags r:id="rId145"/>
            </p:custDataLst>
          </p:nvPr>
        </p:nvSpPr>
        <p:spPr>
          <a:xfrm rot="16200000">
            <a:off x="8192806" y="1226321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8" name="OTLSHAPE_M_4deb0686e01445feb5a9fdb16e1354a2_Title"/>
          <p:cNvSpPr txBox="1"/>
          <p:nvPr>
            <p:custDataLst>
              <p:tags r:id="rId146"/>
            </p:custDataLst>
          </p:nvPr>
        </p:nvSpPr>
        <p:spPr>
          <a:xfrm>
            <a:off x="10970974" y="1055336"/>
            <a:ext cx="10287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Final Report of Project (Analysis, Evaluation, Reflection)</a:t>
            </a:r>
            <a:endParaRPr lang="en-CA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9" name="OTLSHAPE_M_4deb0686e01445feb5a9fdb16e1354a2_Date"/>
          <p:cNvSpPr txBox="1"/>
          <p:nvPr>
            <p:custDataLst>
              <p:tags r:id="rId147"/>
            </p:custDataLst>
          </p:nvPr>
        </p:nvSpPr>
        <p:spPr>
          <a:xfrm>
            <a:off x="10970974" y="17501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12/4/2015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0" name="OTLSHAPE_M_4deb0686e01445feb5a9fdb16e1354a2_Shape"/>
          <p:cNvSpPr/>
          <p:nvPr>
            <p:custDataLst>
              <p:tags r:id="rId148"/>
            </p:custDataLst>
          </p:nvPr>
        </p:nvSpPr>
        <p:spPr>
          <a:xfrm rot="16200000">
            <a:off x="10774124" y="1423086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1" name="OTLSHAPE_T_260d85edde804fe9b4b1483552c9fb14_Shape"/>
          <p:cNvSpPr/>
          <p:nvPr>
            <p:custDataLst>
              <p:tags r:id="rId149"/>
            </p:custDataLst>
          </p:nvPr>
        </p:nvSpPr>
        <p:spPr>
          <a:xfrm>
            <a:off x="903219" y="3609731"/>
            <a:ext cx="2667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2" name="OTLSHAPE_T_260d85edde804fe9b4b1483552c9fb14_ShapePercentage" hidden="1"/>
          <p:cNvSpPr/>
          <p:nvPr>
            <p:custDataLst>
              <p:tags r:id="rId150"/>
            </p:custDataLst>
          </p:nvPr>
        </p:nvSpPr>
        <p:spPr>
          <a:xfrm>
            <a:off x="933365" y="401417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3" name="OTLSHAPE_T_260d85edde804fe9b4b1483552c9fb14_Duration" hidden="1"/>
          <p:cNvSpPr txBox="1"/>
          <p:nvPr>
            <p:custDataLst>
              <p:tags r:id="rId151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64" name="OTLSHAPE_T_260d85edde804fe9b4b1483552c9fb14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65" name="OTLSHAPE_T_260d85edde804fe9b4b1483552c9fb14_StartDate" hidden="1"/>
          <p:cNvSpPr txBox="1"/>
          <p:nvPr>
            <p:custDataLst>
              <p:tags r:id="rId15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6" name="OTLSHAPE_T_260d85edde804fe9b4b1483552c9fb14_EndDate" hidden="1"/>
          <p:cNvSpPr txBox="1"/>
          <p:nvPr>
            <p:custDataLst>
              <p:tags r:id="rId154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7" name="OTLSHAPE_T_260d85edde804fe9b4b1483552c9fb14_JoinedDate"/>
          <p:cNvSpPr txBox="1"/>
          <p:nvPr>
            <p:custDataLst>
              <p:tags r:id="rId155"/>
            </p:custDataLst>
          </p:nvPr>
        </p:nvSpPr>
        <p:spPr>
          <a:xfrm>
            <a:off x="1212151" y="3633818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10/27/2015 - 10/28/2015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8" name="OTLSHAPE_T_260d85edde804fe9b4b1483552c9fb14_Title"/>
          <p:cNvSpPr txBox="1"/>
          <p:nvPr>
            <p:custDataLst>
              <p:tags r:id="rId156"/>
            </p:custDataLst>
          </p:nvPr>
        </p:nvSpPr>
        <p:spPr>
          <a:xfrm>
            <a:off x="96854" y="3540812"/>
            <a:ext cx="596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Problem statement</a:t>
            </a:r>
            <a:endParaRPr lang="en-CA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9" name="OTLSHAPE_T_cdf4d57f5b514ac9ab114a2bef7a1e4d_Shape"/>
          <p:cNvSpPr/>
          <p:nvPr>
            <p:custDataLst>
              <p:tags r:id="rId157"/>
            </p:custDataLst>
          </p:nvPr>
        </p:nvSpPr>
        <p:spPr>
          <a:xfrm>
            <a:off x="1419483" y="4014268"/>
            <a:ext cx="10414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0" name="OTLSHAPE_T_cdf4d57f5b514ac9ab114a2bef7a1e4d_ShapePercentage" hidden="1"/>
          <p:cNvSpPr/>
          <p:nvPr>
            <p:custDataLst>
              <p:tags r:id="rId158"/>
            </p:custDataLst>
          </p:nvPr>
        </p:nvSpPr>
        <p:spPr>
          <a:xfrm>
            <a:off x="1449629" y="441871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1" name="OTLSHAPE_T_cdf4d57f5b514ac9ab114a2bef7a1e4d_Duration" hidden="1"/>
          <p:cNvSpPr txBox="1"/>
          <p:nvPr>
            <p:custDataLst>
              <p:tags r:id="rId159"/>
            </p:custDataLst>
          </p:nvPr>
        </p:nvSpPr>
        <p:spPr>
          <a:xfrm>
            <a:off x="0" y="434979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72" name="OTLSHAPE_T_cdf4d57f5b514ac9ab114a2bef7a1e4d_TextPercentage" hidden="1"/>
          <p:cNvSpPr txBox="1"/>
          <p:nvPr>
            <p:custDataLst>
              <p:tags r:id="rId160"/>
            </p:custDataLst>
          </p:nvPr>
        </p:nvSpPr>
        <p:spPr>
          <a:xfrm>
            <a:off x="0" y="4504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73" name="OTLSHAPE_T_cdf4d57f5b514ac9ab114a2bef7a1e4d_StartDate" hidden="1"/>
          <p:cNvSpPr txBox="1"/>
          <p:nvPr>
            <p:custDataLst>
              <p:tags r:id="rId161"/>
            </p:custDataLst>
          </p:nvPr>
        </p:nvSpPr>
        <p:spPr>
          <a:xfrm>
            <a:off x="0" y="4504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74" name="OTLSHAPE_T_cdf4d57f5b514ac9ab114a2bef7a1e4d_EndDate" hidden="1"/>
          <p:cNvSpPr txBox="1"/>
          <p:nvPr>
            <p:custDataLst>
              <p:tags r:id="rId162"/>
            </p:custDataLst>
          </p:nvPr>
        </p:nvSpPr>
        <p:spPr>
          <a:xfrm>
            <a:off x="0" y="4504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75" name="OTLSHAPE_T_cdf4d57f5b514ac9ab114a2bef7a1e4d_JoinedDate"/>
          <p:cNvSpPr txBox="1"/>
          <p:nvPr>
            <p:custDataLst>
              <p:tags r:id="rId163"/>
            </p:custDataLst>
          </p:nvPr>
        </p:nvSpPr>
        <p:spPr>
          <a:xfrm>
            <a:off x="2502810" y="4038356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10/29/2015 - 11/2/2015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76" name="OTLSHAPE_T_cdf4d57f5b514ac9ab114a2bef7a1e4d_Title"/>
          <p:cNvSpPr txBox="1"/>
          <p:nvPr>
            <p:custDataLst>
              <p:tags r:id="rId164"/>
            </p:custDataLst>
          </p:nvPr>
        </p:nvSpPr>
        <p:spPr>
          <a:xfrm>
            <a:off x="96854" y="3945349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Tasks, Criteria, Constraints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7" name="OTLSHAPE_T_7eb29ed7d0ae429ba60c834e46d9a08a_Shape"/>
          <p:cNvSpPr/>
          <p:nvPr>
            <p:custDataLst>
              <p:tags r:id="rId165"/>
            </p:custDataLst>
          </p:nvPr>
        </p:nvSpPr>
        <p:spPr>
          <a:xfrm>
            <a:off x="2710142" y="4418805"/>
            <a:ext cx="520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8" name="OTLSHAPE_T_7eb29ed7d0ae429ba60c834e46d9a08a_ShapePercentage" hidden="1"/>
          <p:cNvSpPr/>
          <p:nvPr>
            <p:custDataLst>
              <p:tags r:id="rId166"/>
            </p:custDataLst>
          </p:nvPr>
        </p:nvSpPr>
        <p:spPr>
          <a:xfrm>
            <a:off x="2740288" y="482324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9" name="OTLSHAPE_T_7eb29ed7d0ae429ba60c834e46d9a08a_Duration" hidden="1"/>
          <p:cNvSpPr txBox="1"/>
          <p:nvPr>
            <p:custDataLst>
              <p:tags r:id="rId167"/>
            </p:custDataLst>
          </p:nvPr>
        </p:nvSpPr>
        <p:spPr>
          <a:xfrm>
            <a:off x="0" y="475433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0" name="OTLSHAPE_T_7eb29ed7d0ae429ba60c834e46d9a08a_TextPercentage" hidden="1"/>
          <p:cNvSpPr txBox="1"/>
          <p:nvPr>
            <p:custDataLst>
              <p:tags r:id="rId168"/>
            </p:custDataLst>
          </p:nvPr>
        </p:nvSpPr>
        <p:spPr>
          <a:xfrm>
            <a:off x="0" y="49093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1" name="OTLSHAPE_T_7eb29ed7d0ae429ba60c834e46d9a08a_StartDate" hidden="1"/>
          <p:cNvSpPr txBox="1"/>
          <p:nvPr>
            <p:custDataLst>
              <p:tags r:id="rId169"/>
            </p:custDataLst>
          </p:nvPr>
        </p:nvSpPr>
        <p:spPr>
          <a:xfrm>
            <a:off x="0" y="49093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2" name="OTLSHAPE_T_7eb29ed7d0ae429ba60c834e46d9a08a_EndDate" hidden="1"/>
          <p:cNvSpPr txBox="1"/>
          <p:nvPr>
            <p:custDataLst>
              <p:tags r:id="rId170"/>
            </p:custDataLst>
          </p:nvPr>
        </p:nvSpPr>
        <p:spPr>
          <a:xfrm>
            <a:off x="0" y="49093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3" name="OTLSHAPE_T_7eb29ed7d0ae429ba60c834e46d9a08a_JoinedDate"/>
          <p:cNvSpPr txBox="1"/>
          <p:nvPr>
            <p:custDataLst>
              <p:tags r:id="rId171"/>
            </p:custDataLst>
          </p:nvPr>
        </p:nvSpPr>
        <p:spPr>
          <a:xfrm>
            <a:off x="3277206" y="444289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11/3/2015 - 11/5/2015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4" name="OTLSHAPE_T_7eb29ed7d0ae429ba60c834e46d9a08a_Title"/>
          <p:cNvSpPr txBox="1"/>
          <p:nvPr>
            <p:custDataLst>
              <p:tags r:id="rId172"/>
            </p:custDataLst>
          </p:nvPr>
        </p:nvSpPr>
        <p:spPr>
          <a:xfrm>
            <a:off x="279404" y="4349885"/>
            <a:ext cx="1301678" cy="38970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Freehand sketches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5" name="OTLSHAPE_T_c45cb95f46e044cb8a781e8681d8c6e8_Shape"/>
          <p:cNvSpPr/>
          <p:nvPr>
            <p:custDataLst>
              <p:tags r:id="rId173"/>
            </p:custDataLst>
          </p:nvPr>
        </p:nvSpPr>
        <p:spPr>
          <a:xfrm>
            <a:off x="2968274" y="4823343"/>
            <a:ext cx="2667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6" name="OTLSHAPE_T_c45cb95f46e044cb8a781e8681d8c6e8_ShapePercentage" hidden="1"/>
          <p:cNvSpPr/>
          <p:nvPr>
            <p:custDataLst>
              <p:tags r:id="rId174"/>
            </p:custDataLst>
          </p:nvPr>
        </p:nvSpPr>
        <p:spPr>
          <a:xfrm>
            <a:off x="2998420" y="52277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7" name="OTLSHAPE_T_c45cb95f46e044cb8a781e8681d8c6e8_Duration" hidden="1"/>
          <p:cNvSpPr txBox="1"/>
          <p:nvPr>
            <p:custDataLst>
              <p:tags r:id="rId175"/>
            </p:custDataLst>
          </p:nvPr>
        </p:nvSpPr>
        <p:spPr>
          <a:xfrm>
            <a:off x="0" y="515886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8" name="OTLSHAPE_T_c45cb95f46e044cb8a781e8681d8c6e8_TextPercentage" hidden="1"/>
          <p:cNvSpPr txBox="1"/>
          <p:nvPr>
            <p:custDataLst>
              <p:tags r:id="rId176"/>
            </p:custDataLst>
          </p:nvPr>
        </p:nvSpPr>
        <p:spPr>
          <a:xfrm>
            <a:off x="0" y="53138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9" name="OTLSHAPE_T_c45cb95f46e044cb8a781e8681d8c6e8_StartDate" hidden="1"/>
          <p:cNvSpPr txBox="1"/>
          <p:nvPr>
            <p:custDataLst>
              <p:tags r:id="rId177"/>
            </p:custDataLst>
          </p:nvPr>
        </p:nvSpPr>
        <p:spPr>
          <a:xfrm>
            <a:off x="0" y="53138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0" name="OTLSHAPE_T_c45cb95f46e044cb8a781e8681d8c6e8_EndDate" hidden="1"/>
          <p:cNvSpPr txBox="1"/>
          <p:nvPr>
            <p:custDataLst>
              <p:tags r:id="rId178"/>
            </p:custDataLst>
          </p:nvPr>
        </p:nvSpPr>
        <p:spPr>
          <a:xfrm>
            <a:off x="0" y="53138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1" name="OTLSHAPE_T_c45cb95f46e044cb8a781e8681d8c6e8_JoinedDate"/>
          <p:cNvSpPr txBox="1"/>
          <p:nvPr>
            <p:custDataLst>
              <p:tags r:id="rId179"/>
            </p:custDataLst>
          </p:nvPr>
        </p:nvSpPr>
        <p:spPr>
          <a:xfrm>
            <a:off x="3277206" y="4847430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11/4/2015 - 11/5/2015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2" name="OTLSHAPE_T_c45cb95f46e044cb8a781e8681d8c6e8_Title"/>
          <p:cNvSpPr txBox="1"/>
          <p:nvPr>
            <p:custDataLst>
              <p:tags r:id="rId180"/>
            </p:custDataLst>
          </p:nvPr>
        </p:nvSpPr>
        <p:spPr>
          <a:xfrm>
            <a:off x="292202" y="4754423"/>
            <a:ext cx="2435954" cy="325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Formal Project Description summarized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3" name="OTLSHAPE_T_5308077643c4465cacd9d9ab2f6ddbee_Shape"/>
          <p:cNvSpPr/>
          <p:nvPr>
            <p:custDataLst>
              <p:tags r:id="rId181"/>
            </p:custDataLst>
          </p:nvPr>
        </p:nvSpPr>
        <p:spPr>
          <a:xfrm>
            <a:off x="3484538" y="5227880"/>
            <a:ext cx="23241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4" name="OTLSHAPE_T_5308077643c4465cacd9d9ab2f6ddbee_ShapePercentage" hidden="1"/>
          <p:cNvSpPr/>
          <p:nvPr>
            <p:custDataLst>
              <p:tags r:id="rId182"/>
            </p:custDataLst>
          </p:nvPr>
        </p:nvSpPr>
        <p:spPr>
          <a:xfrm>
            <a:off x="3514684" y="563232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5" name="OTLSHAPE_T_5308077643c4465cacd9d9ab2f6ddbee_Duration" hidden="1"/>
          <p:cNvSpPr txBox="1"/>
          <p:nvPr>
            <p:custDataLst>
              <p:tags r:id="rId183"/>
            </p:custDataLst>
          </p:nvPr>
        </p:nvSpPr>
        <p:spPr>
          <a:xfrm>
            <a:off x="0" y="55634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96" name="OTLSHAPE_T_5308077643c4465cacd9d9ab2f6ddbee_TextPercentage" hidden="1"/>
          <p:cNvSpPr txBox="1"/>
          <p:nvPr>
            <p:custDataLst>
              <p:tags r:id="rId184"/>
            </p:custDataLst>
          </p:nvPr>
        </p:nvSpPr>
        <p:spPr>
          <a:xfrm>
            <a:off x="0" y="5718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97" name="OTLSHAPE_T_5308077643c4465cacd9d9ab2f6ddbee_StartDate" hidden="1"/>
          <p:cNvSpPr txBox="1"/>
          <p:nvPr>
            <p:custDataLst>
              <p:tags r:id="rId185"/>
            </p:custDataLst>
          </p:nvPr>
        </p:nvSpPr>
        <p:spPr>
          <a:xfrm>
            <a:off x="0" y="5718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8" name="OTLSHAPE_T_5308077643c4465cacd9d9ab2f6ddbee_EndDate" hidden="1"/>
          <p:cNvSpPr txBox="1"/>
          <p:nvPr>
            <p:custDataLst>
              <p:tags r:id="rId186"/>
            </p:custDataLst>
          </p:nvPr>
        </p:nvSpPr>
        <p:spPr>
          <a:xfrm>
            <a:off x="0" y="5718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9" name="OTLSHAPE_T_5308077643c4465cacd9d9ab2f6ddbee_JoinedDate"/>
          <p:cNvSpPr txBox="1"/>
          <p:nvPr>
            <p:custDataLst>
              <p:tags r:id="rId187"/>
            </p:custDataLst>
          </p:nvPr>
        </p:nvSpPr>
        <p:spPr>
          <a:xfrm>
            <a:off x="5858524" y="5251968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11/6/2015 - 11/15/2015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00" name="OTLSHAPE_T_5308077643c4465cacd9d9ab2f6ddbee_Title"/>
          <p:cNvSpPr txBox="1"/>
          <p:nvPr>
            <p:custDataLst>
              <p:tags r:id="rId188"/>
            </p:custDataLst>
          </p:nvPr>
        </p:nvSpPr>
        <p:spPr>
          <a:xfrm>
            <a:off x="292202" y="5158959"/>
            <a:ext cx="2090651" cy="37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Build complete mechanical design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1" name="OTLSHAPE_T_ac1c6586703547e2a2ce23aba5a443c6_Shape"/>
          <p:cNvSpPr/>
          <p:nvPr>
            <p:custDataLst>
              <p:tags r:id="rId189"/>
            </p:custDataLst>
          </p:nvPr>
        </p:nvSpPr>
        <p:spPr>
          <a:xfrm>
            <a:off x="4517065" y="5563499"/>
            <a:ext cx="12954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2" name="OTLSHAPE_T_ac1c6586703547e2a2ce23aba5a443c6_ShapePercentage" hidden="1"/>
          <p:cNvSpPr/>
          <p:nvPr>
            <p:custDataLst>
              <p:tags r:id="rId190"/>
            </p:custDataLst>
          </p:nvPr>
        </p:nvSpPr>
        <p:spPr>
          <a:xfrm>
            <a:off x="4547211" y="596794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3" name="OTLSHAPE_T_ac1c6586703547e2a2ce23aba5a443c6_Duration" hidden="1"/>
          <p:cNvSpPr txBox="1"/>
          <p:nvPr>
            <p:custDataLst>
              <p:tags r:id="rId191"/>
            </p:custDataLst>
          </p:nvPr>
        </p:nvSpPr>
        <p:spPr>
          <a:xfrm>
            <a:off x="0" y="596794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4" name="OTLSHAPE_T_ac1c6586703547e2a2ce23aba5a443c6_TextPercentage" hidden="1"/>
          <p:cNvSpPr txBox="1"/>
          <p:nvPr>
            <p:custDataLst>
              <p:tags r:id="rId192"/>
            </p:custDataLst>
          </p:nvPr>
        </p:nvSpPr>
        <p:spPr>
          <a:xfrm>
            <a:off x="0" y="61229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5" name="OTLSHAPE_T_ac1c6586703547e2a2ce23aba5a443c6_StartDate" hidden="1"/>
          <p:cNvSpPr txBox="1"/>
          <p:nvPr>
            <p:custDataLst>
              <p:tags r:id="rId193"/>
            </p:custDataLst>
          </p:nvPr>
        </p:nvSpPr>
        <p:spPr>
          <a:xfrm>
            <a:off x="0" y="61229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06" name="OTLSHAPE_T_ac1c6586703547e2a2ce23aba5a443c6_EndDate" hidden="1"/>
          <p:cNvSpPr txBox="1"/>
          <p:nvPr>
            <p:custDataLst>
              <p:tags r:id="rId194"/>
            </p:custDataLst>
          </p:nvPr>
        </p:nvSpPr>
        <p:spPr>
          <a:xfrm>
            <a:off x="0" y="61229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07" name="OTLSHAPE_T_ac1c6586703547e2a2ce23aba5a443c6_JoinedDate"/>
          <p:cNvSpPr txBox="1"/>
          <p:nvPr>
            <p:custDataLst>
              <p:tags r:id="rId195"/>
            </p:custDataLst>
          </p:nvPr>
        </p:nvSpPr>
        <p:spPr>
          <a:xfrm>
            <a:off x="5858524" y="5587586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11/10/2015 - 11/15/2015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08" name="OTLSHAPE_T_ac1c6586703547e2a2ce23aba5a443c6_Title"/>
          <p:cNvSpPr txBox="1"/>
          <p:nvPr>
            <p:custDataLst>
              <p:tags r:id="rId196"/>
            </p:custDataLst>
          </p:nvPr>
        </p:nvSpPr>
        <p:spPr>
          <a:xfrm>
            <a:off x="96854" y="557983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Complete design report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9" name="OTLSHAPE_T_eb4afa0933dd495aaeae90503af3391f_Shape"/>
          <p:cNvSpPr/>
          <p:nvPr>
            <p:custDataLst>
              <p:tags r:id="rId197"/>
            </p:custDataLst>
          </p:nvPr>
        </p:nvSpPr>
        <p:spPr>
          <a:xfrm>
            <a:off x="4775196" y="5899117"/>
            <a:ext cx="10414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0" name="OTLSHAPE_T_eb4afa0933dd495aaeae90503af3391f_ShapePercentage" hidden="1"/>
          <p:cNvSpPr/>
          <p:nvPr>
            <p:custDataLst>
              <p:tags r:id="rId198"/>
            </p:custDataLst>
          </p:nvPr>
        </p:nvSpPr>
        <p:spPr>
          <a:xfrm>
            <a:off x="4805342" y="63035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1" name="OTLSHAPE_T_eb4afa0933dd495aaeae90503af3391f_Duration" hidden="1"/>
          <p:cNvSpPr txBox="1"/>
          <p:nvPr>
            <p:custDataLst>
              <p:tags r:id="rId199"/>
            </p:custDataLst>
          </p:nvPr>
        </p:nvSpPr>
        <p:spPr>
          <a:xfrm>
            <a:off x="0" y="623464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12" name="OTLSHAPE_T_eb4afa0933dd495aaeae90503af3391f_TextPercentage" hidden="1"/>
          <p:cNvSpPr txBox="1"/>
          <p:nvPr>
            <p:custDataLst>
              <p:tags r:id="rId200"/>
            </p:custDataLst>
          </p:nvPr>
        </p:nvSpPr>
        <p:spPr>
          <a:xfrm>
            <a:off x="0" y="63896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13" name="OTLSHAPE_T_eb4afa0933dd495aaeae90503af3391f_StartDate" hidden="1"/>
          <p:cNvSpPr txBox="1"/>
          <p:nvPr>
            <p:custDataLst>
              <p:tags r:id="rId201"/>
            </p:custDataLst>
          </p:nvPr>
        </p:nvSpPr>
        <p:spPr>
          <a:xfrm>
            <a:off x="0" y="63896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4" name="OTLSHAPE_T_eb4afa0933dd495aaeae90503af3391f_EndDate" hidden="1"/>
          <p:cNvSpPr txBox="1"/>
          <p:nvPr>
            <p:custDataLst>
              <p:tags r:id="rId202"/>
            </p:custDataLst>
          </p:nvPr>
        </p:nvSpPr>
        <p:spPr>
          <a:xfrm>
            <a:off x="0" y="638966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5" name="OTLSHAPE_T_eb4afa0933dd495aaeae90503af3391f_JoinedDate"/>
          <p:cNvSpPr txBox="1"/>
          <p:nvPr>
            <p:custDataLst>
              <p:tags r:id="rId203"/>
            </p:custDataLst>
          </p:nvPr>
        </p:nvSpPr>
        <p:spPr>
          <a:xfrm>
            <a:off x="5858524" y="592320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11/11/2015 - 11/15/2015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6" name="OTLSHAPE_T_eb4afa0933dd495aaeae90503af3391f_Title"/>
          <p:cNvSpPr txBox="1"/>
          <p:nvPr>
            <p:custDataLst>
              <p:tags r:id="rId204"/>
            </p:custDataLst>
          </p:nvPr>
        </p:nvSpPr>
        <p:spPr>
          <a:xfrm>
            <a:off x="96853" y="5830199"/>
            <a:ext cx="2448797" cy="3500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Flow chart of software design (functions)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7" name="OTLSHAPE_T_1a7d27cbaab442f7b8018b89257ad2bd_Shape"/>
          <p:cNvSpPr/>
          <p:nvPr>
            <p:custDataLst>
              <p:tags r:id="rId205"/>
            </p:custDataLst>
          </p:nvPr>
        </p:nvSpPr>
        <p:spPr>
          <a:xfrm>
            <a:off x="5549592" y="6303655"/>
            <a:ext cx="266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8" name="OTLSHAPE_T_1a7d27cbaab442f7b8018b89257ad2bd_ShapePercentage" hidden="1"/>
          <p:cNvSpPr/>
          <p:nvPr>
            <p:custDataLst>
              <p:tags r:id="rId206"/>
            </p:custDataLst>
          </p:nvPr>
        </p:nvSpPr>
        <p:spPr>
          <a:xfrm>
            <a:off x="5579738" y="670809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9" name="OTLSHAPE_T_1a7d27cbaab442f7b8018b89257ad2bd_Duration" hidden="1"/>
          <p:cNvSpPr txBox="1"/>
          <p:nvPr>
            <p:custDataLst>
              <p:tags r:id="rId207"/>
            </p:custDataLst>
          </p:nvPr>
        </p:nvSpPr>
        <p:spPr>
          <a:xfrm>
            <a:off x="0" y="66391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0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0" name="OTLSHAPE_T_1a7d27cbaab442f7b8018b89257ad2bd_TextPercentage" hidden="1"/>
          <p:cNvSpPr txBox="1"/>
          <p:nvPr>
            <p:custDataLst>
              <p:tags r:id="rId208"/>
            </p:custDataLst>
          </p:nvPr>
        </p:nvSpPr>
        <p:spPr>
          <a:xfrm>
            <a:off x="0" y="67942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1" name="OTLSHAPE_T_1a7d27cbaab442f7b8018b89257ad2bd_StartDate" hidden="1"/>
          <p:cNvSpPr txBox="1"/>
          <p:nvPr>
            <p:custDataLst>
              <p:tags r:id="rId209"/>
            </p:custDataLst>
          </p:nvPr>
        </p:nvSpPr>
        <p:spPr>
          <a:xfrm>
            <a:off x="0" y="67942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2" name="OTLSHAPE_T_1a7d27cbaab442f7b8018b89257ad2bd_EndDate" hidden="1"/>
          <p:cNvSpPr txBox="1"/>
          <p:nvPr>
            <p:custDataLst>
              <p:tags r:id="rId210"/>
            </p:custDataLst>
          </p:nvPr>
        </p:nvSpPr>
        <p:spPr>
          <a:xfrm>
            <a:off x="0" y="67942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3" name="OTLSHAPE_T_1a7d27cbaab442f7b8018b89257ad2bd_JoinedDate"/>
          <p:cNvSpPr txBox="1"/>
          <p:nvPr>
            <p:custDataLst>
              <p:tags r:id="rId211"/>
            </p:custDataLst>
          </p:nvPr>
        </p:nvSpPr>
        <p:spPr>
          <a:xfrm>
            <a:off x="5858524" y="6327742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11/14/2015 - 11/15/2015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4" name="OTLSHAPE_T_1a7d27cbaab442f7b8018b89257ad2bd_Title"/>
          <p:cNvSpPr txBox="1"/>
          <p:nvPr>
            <p:custDataLst>
              <p:tags r:id="rId212"/>
            </p:custDataLst>
          </p:nvPr>
        </p:nvSpPr>
        <p:spPr>
          <a:xfrm>
            <a:off x="96853" y="6234737"/>
            <a:ext cx="4614845" cy="30293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Practice presentation of software design and mechanical design progress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25" name="OTLSHAPE_T_f1ba92b154534f5cb84c77836a6f3508_Shape"/>
          <p:cNvSpPr/>
          <p:nvPr>
            <p:custDataLst>
              <p:tags r:id="rId213"/>
            </p:custDataLst>
          </p:nvPr>
        </p:nvSpPr>
        <p:spPr>
          <a:xfrm>
            <a:off x="6065856" y="6708192"/>
            <a:ext cx="15494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6" name="OTLSHAPE_T_f1ba92b154534f5cb84c77836a6f3508_ShapePercentage" hidden="1"/>
          <p:cNvSpPr/>
          <p:nvPr>
            <p:custDataLst>
              <p:tags r:id="rId214"/>
            </p:custDataLst>
          </p:nvPr>
        </p:nvSpPr>
        <p:spPr>
          <a:xfrm>
            <a:off x="6096002" y="711263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7" name="OTLSHAPE_T_f1ba92b154534f5cb84c77836a6f3508_Duration" hidden="1"/>
          <p:cNvSpPr txBox="1"/>
          <p:nvPr>
            <p:custDataLst>
              <p:tags r:id="rId215"/>
            </p:custDataLst>
          </p:nvPr>
        </p:nvSpPr>
        <p:spPr>
          <a:xfrm>
            <a:off x="0" y="704371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8" name="OTLSHAPE_T_f1ba92b154534f5cb84c77836a6f3508_TextPercentage" hidden="1"/>
          <p:cNvSpPr txBox="1"/>
          <p:nvPr>
            <p:custDataLst>
              <p:tags r:id="rId216"/>
            </p:custDataLst>
          </p:nvPr>
        </p:nvSpPr>
        <p:spPr>
          <a:xfrm>
            <a:off x="0" y="719874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9" name="OTLSHAPE_T_f1ba92b154534f5cb84c77836a6f3508_StartDate" hidden="1"/>
          <p:cNvSpPr txBox="1"/>
          <p:nvPr>
            <p:custDataLst>
              <p:tags r:id="rId217"/>
            </p:custDataLst>
          </p:nvPr>
        </p:nvSpPr>
        <p:spPr>
          <a:xfrm>
            <a:off x="0" y="719874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0" name="OTLSHAPE_T_f1ba92b154534f5cb84c77836a6f3508_EndDate" hidden="1"/>
          <p:cNvSpPr txBox="1"/>
          <p:nvPr>
            <p:custDataLst>
              <p:tags r:id="rId218"/>
            </p:custDataLst>
          </p:nvPr>
        </p:nvSpPr>
        <p:spPr>
          <a:xfrm>
            <a:off x="0" y="719874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1" name="OTLSHAPE_T_f1ba92b154534f5cb84c77836a6f3508_JoinedDate"/>
          <p:cNvSpPr txBox="1"/>
          <p:nvPr>
            <p:custDataLst>
              <p:tags r:id="rId219"/>
            </p:custDataLst>
          </p:nvPr>
        </p:nvSpPr>
        <p:spPr>
          <a:xfrm>
            <a:off x="7665446" y="6732280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11/16/2015 - 11/21/2015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2" name="OTLSHAPE_T_f1ba92b154534f5cb84c77836a6f3508_Title"/>
          <p:cNvSpPr txBox="1"/>
          <p:nvPr>
            <p:custDataLst>
              <p:tags r:id="rId220"/>
            </p:custDataLst>
          </p:nvPr>
        </p:nvSpPr>
        <p:spPr>
          <a:xfrm>
            <a:off x="96854" y="6639274"/>
            <a:ext cx="2613288" cy="3356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Set actuators and sensors of the robot</a:t>
            </a:r>
            <a:endParaRPr lang="en-CA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3" name="OTLSHAPE_T_f384baeb7be24a9fa3ab9ffa77599922_Shape"/>
          <p:cNvSpPr/>
          <p:nvPr>
            <p:custDataLst>
              <p:tags r:id="rId221"/>
            </p:custDataLst>
          </p:nvPr>
        </p:nvSpPr>
        <p:spPr>
          <a:xfrm>
            <a:off x="6840251" y="7043811"/>
            <a:ext cx="10414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4" name="OTLSHAPE_T_f384baeb7be24a9fa3ab9ffa77599922_ShapePercentage" hidden="1"/>
          <p:cNvSpPr/>
          <p:nvPr>
            <p:custDataLst>
              <p:tags r:id="rId222"/>
            </p:custDataLst>
          </p:nvPr>
        </p:nvSpPr>
        <p:spPr>
          <a:xfrm>
            <a:off x="6870397" y="74482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5" name="OTLSHAPE_T_f384baeb7be24a9fa3ab9ffa77599922_Duration" hidden="1"/>
          <p:cNvSpPr txBox="1"/>
          <p:nvPr>
            <p:custDataLst>
              <p:tags r:id="rId223"/>
            </p:custDataLst>
          </p:nvPr>
        </p:nvSpPr>
        <p:spPr>
          <a:xfrm>
            <a:off x="0" y="74482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36" name="OTLSHAPE_T_f384baeb7be24a9fa3ab9ffa77599922_TextPercentage" hidden="1"/>
          <p:cNvSpPr txBox="1"/>
          <p:nvPr>
            <p:custDataLst>
              <p:tags r:id="rId224"/>
            </p:custDataLst>
          </p:nvPr>
        </p:nvSpPr>
        <p:spPr>
          <a:xfrm>
            <a:off x="0" y="76032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37" name="OTLSHAPE_T_f384baeb7be24a9fa3ab9ffa77599922_StartDate" hidden="1"/>
          <p:cNvSpPr txBox="1"/>
          <p:nvPr>
            <p:custDataLst>
              <p:tags r:id="rId225"/>
            </p:custDataLst>
          </p:nvPr>
        </p:nvSpPr>
        <p:spPr>
          <a:xfrm>
            <a:off x="0" y="76032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8" name="OTLSHAPE_T_f384baeb7be24a9fa3ab9ffa77599922_EndDate" hidden="1"/>
          <p:cNvSpPr txBox="1"/>
          <p:nvPr>
            <p:custDataLst>
              <p:tags r:id="rId226"/>
            </p:custDataLst>
          </p:nvPr>
        </p:nvSpPr>
        <p:spPr>
          <a:xfrm>
            <a:off x="0" y="76032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9" name="OTLSHAPE_T_f384baeb7be24a9fa3ab9ffa77599922_JoinedDate"/>
          <p:cNvSpPr txBox="1"/>
          <p:nvPr>
            <p:custDataLst>
              <p:tags r:id="rId227"/>
            </p:custDataLst>
          </p:nvPr>
        </p:nvSpPr>
        <p:spPr>
          <a:xfrm>
            <a:off x="7923578" y="7067899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11/19/2015 - 11/22/2015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0" name="OTLSHAPE_T_f384baeb7be24a9fa3ab9ffa77599922_Title"/>
          <p:cNvSpPr txBox="1"/>
          <p:nvPr>
            <p:custDataLst>
              <p:tags r:id="rId228"/>
            </p:custDataLst>
          </p:nvPr>
        </p:nvSpPr>
        <p:spPr>
          <a:xfrm>
            <a:off x="96854" y="7060151"/>
            <a:ext cx="238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Software creation, testing and debugging</a:t>
            </a:r>
            <a:endParaRPr lang="en-CA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1" name="OTLSHAPE_T_a0ef388487d34cbbafef059ce8ceaa0b_Shape"/>
          <p:cNvSpPr/>
          <p:nvPr>
            <p:custDataLst>
              <p:tags r:id="rId229"/>
            </p:custDataLst>
          </p:nvPr>
        </p:nvSpPr>
        <p:spPr>
          <a:xfrm>
            <a:off x="7614646" y="7310511"/>
            <a:ext cx="2667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2" name="OTLSHAPE_T_a0ef388487d34cbbafef059ce8ceaa0b_ShapePercentage" hidden="1"/>
          <p:cNvSpPr/>
          <p:nvPr>
            <p:custDataLst>
              <p:tags r:id="rId230"/>
            </p:custDataLst>
          </p:nvPr>
        </p:nvSpPr>
        <p:spPr>
          <a:xfrm>
            <a:off x="7644792" y="77149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3" name="OTLSHAPE_T_a0ef388487d34cbbafef059ce8ceaa0b_Duration" hidden="1"/>
          <p:cNvSpPr txBox="1"/>
          <p:nvPr>
            <p:custDataLst>
              <p:tags r:id="rId231"/>
            </p:custDataLst>
          </p:nvPr>
        </p:nvSpPr>
        <p:spPr>
          <a:xfrm>
            <a:off x="0" y="77149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0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44" name="OTLSHAPE_T_a0ef388487d34cbbafef059ce8ceaa0b_TextPercentage" hidden="1"/>
          <p:cNvSpPr txBox="1"/>
          <p:nvPr>
            <p:custDataLst>
              <p:tags r:id="rId232"/>
            </p:custDataLst>
          </p:nvPr>
        </p:nvSpPr>
        <p:spPr>
          <a:xfrm>
            <a:off x="0" y="7869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45" name="OTLSHAPE_T_a0ef388487d34cbbafef059ce8ceaa0b_StartDate" hidden="1"/>
          <p:cNvSpPr txBox="1"/>
          <p:nvPr>
            <p:custDataLst>
              <p:tags r:id="rId233"/>
            </p:custDataLst>
          </p:nvPr>
        </p:nvSpPr>
        <p:spPr>
          <a:xfrm>
            <a:off x="0" y="7869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6" name="OTLSHAPE_T_a0ef388487d34cbbafef059ce8ceaa0b_EndDate" hidden="1"/>
          <p:cNvSpPr txBox="1"/>
          <p:nvPr>
            <p:custDataLst>
              <p:tags r:id="rId234"/>
            </p:custDataLst>
          </p:nvPr>
        </p:nvSpPr>
        <p:spPr>
          <a:xfrm>
            <a:off x="0" y="7869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7" name="OTLSHAPE_T_a0ef388487d34cbbafef059ce8ceaa0b_JoinedDate"/>
          <p:cNvSpPr txBox="1"/>
          <p:nvPr>
            <p:custDataLst>
              <p:tags r:id="rId235"/>
            </p:custDataLst>
          </p:nvPr>
        </p:nvSpPr>
        <p:spPr>
          <a:xfrm>
            <a:off x="7923578" y="733459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11/22/2015</a:t>
            </a:r>
            <a:endParaRPr lang="en-CA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8" name="OTLSHAPE_T_a0ef388487d34cbbafef059ce8ceaa0b_Title"/>
          <p:cNvSpPr txBox="1"/>
          <p:nvPr>
            <p:custDataLst>
              <p:tags r:id="rId236"/>
            </p:custDataLst>
          </p:nvPr>
        </p:nvSpPr>
        <p:spPr>
          <a:xfrm>
            <a:off x="96854" y="7326851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Robot objectives task list for demo day 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9" name="OTLSHAPE_T_ae691b5575ed4e0a93b285bca3614938_Shape"/>
          <p:cNvSpPr/>
          <p:nvPr>
            <p:custDataLst>
              <p:tags r:id="rId237"/>
            </p:custDataLst>
          </p:nvPr>
        </p:nvSpPr>
        <p:spPr>
          <a:xfrm>
            <a:off x="7614646" y="7577211"/>
            <a:ext cx="5207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0" name="OTLSHAPE_T_ae691b5575ed4e0a93b285bca3614938_ShapePercentage" hidden="1"/>
          <p:cNvSpPr/>
          <p:nvPr>
            <p:custDataLst>
              <p:tags r:id="rId238"/>
            </p:custDataLst>
          </p:nvPr>
        </p:nvSpPr>
        <p:spPr>
          <a:xfrm>
            <a:off x="7644792" y="79816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1" name="OTLSHAPE_T_ae691b5575ed4e0a93b285bca3614938_Duration" hidden="1"/>
          <p:cNvSpPr txBox="1"/>
          <p:nvPr>
            <p:custDataLst>
              <p:tags r:id="rId239"/>
            </p:custDataLst>
          </p:nvPr>
        </p:nvSpPr>
        <p:spPr>
          <a:xfrm>
            <a:off x="0" y="79816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2" name="OTLSHAPE_T_ae691b5575ed4e0a93b285bca3614938_TextPercentage" hidden="1"/>
          <p:cNvSpPr txBox="1"/>
          <p:nvPr>
            <p:custDataLst>
              <p:tags r:id="rId240"/>
            </p:custDataLst>
          </p:nvPr>
        </p:nvSpPr>
        <p:spPr>
          <a:xfrm>
            <a:off x="0" y="81366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3" name="OTLSHAPE_T_ae691b5575ed4e0a93b285bca3614938_StartDate" hidden="1"/>
          <p:cNvSpPr txBox="1"/>
          <p:nvPr>
            <p:custDataLst>
              <p:tags r:id="rId241"/>
            </p:custDataLst>
          </p:nvPr>
        </p:nvSpPr>
        <p:spPr>
          <a:xfrm>
            <a:off x="0" y="81366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54" name="OTLSHAPE_T_ae691b5575ed4e0a93b285bca3614938_EndDate" hidden="1"/>
          <p:cNvSpPr txBox="1"/>
          <p:nvPr>
            <p:custDataLst>
              <p:tags r:id="rId242"/>
            </p:custDataLst>
          </p:nvPr>
        </p:nvSpPr>
        <p:spPr>
          <a:xfrm>
            <a:off x="0" y="81366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55" name="OTLSHAPE_T_ae691b5575ed4e0a93b285bca3614938_JoinedDate"/>
          <p:cNvSpPr txBox="1"/>
          <p:nvPr>
            <p:custDataLst>
              <p:tags r:id="rId243"/>
            </p:custDataLst>
          </p:nvPr>
        </p:nvSpPr>
        <p:spPr>
          <a:xfrm>
            <a:off x="8181710" y="7601299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11/22/2015 - 11/24/2015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56" name="OTLSHAPE_T_ae691b5575ed4e0a93b285bca3614938_Title"/>
          <p:cNvSpPr txBox="1"/>
          <p:nvPr>
            <p:custDataLst>
              <p:tags r:id="rId244"/>
            </p:custDataLst>
          </p:nvPr>
        </p:nvSpPr>
        <p:spPr>
          <a:xfrm>
            <a:off x="96854" y="7593551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 and touch-ups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7" name="OTLSHAPE_T_13c695aeaca24e38a0e6970cbae2713d_Shape"/>
          <p:cNvSpPr/>
          <p:nvPr>
            <p:custDataLst>
              <p:tags r:id="rId245"/>
            </p:custDataLst>
          </p:nvPr>
        </p:nvSpPr>
        <p:spPr>
          <a:xfrm>
            <a:off x="8389042" y="7843911"/>
            <a:ext cx="20701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8" name="OTLSHAPE_T_13c695aeaca24e38a0e6970cbae2713d_ShapePercentage" hidden="1"/>
          <p:cNvSpPr/>
          <p:nvPr>
            <p:custDataLst>
              <p:tags r:id="rId246"/>
            </p:custDataLst>
          </p:nvPr>
        </p:nvSpPr>
        <p:spPr>
          <a:xfrm>
            <a:off x="8419188" y="82483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9" name="OTLSHAPE_T_13c695aeaca24e38a0e6970cbae2713d_Duration" hidden="1"/>
          <p:cNvSpPr txBox="1"/>
          <p:nvPr>
            <p:custDataLst>
              <p:tags r:id="rId247"/>
            </p:custDataLst>
          </p:nvPr>
        </p:nvSpPr>
        <p:spPr>
          <a:xfrm>
            <a:off x="0" y="82483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CA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60" name="OTLSHAPE_T_13c695aeaca24e38a0e6970cbae2713d_TextPercentage" hidden="1"/>
          <p:cNvSpPr txBox="1"/>
          <p:nvPr>
            <p:custDataLst>
              <p:tags r:id="rId248"/>
            </p:custDataLst>
          </p:nvPr>
        </p:nvSpPr>
        <p:spPr>
          <a:xfrm>
            <a:off x="0" y="84033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61" name="OTLSHAPE_T_13c695aeaca24e38a0e6970cbae2713d_StartDate" hidden="1"/>
          <p:cNvSpPr txBox="1"/>
          <p:nvPr>
            <p:custDataLst>
              <p:tags r:id="rId249"/>
            </p:custDataLst>
          </p:nvPr>
        </p:nvSpPr>
        <p:spPr>
          <a:xfrm>
            <a:off x="0" y="84033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62" name="OTLSHAPE_T_13c695aeaca24e38a0e6970cbae2713d_EndDate" hidden="1"/>
          <p:cNvSpPr txBox="1"/>
          <p:nvPr>
            <p:custDataLst>
              <p:tags r:id="rId250"/>
            </p:custDataLst>
          </p:nvPr>
        </p:nvSpPr>
        <p:spPr>
          <a:xfrm>
            <a:off x="0" y="84033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63" name="OTLSHAPE_T_13c695aeaca24e38a0e6970cbae2713d_JoinedDate"/>
          <p:cNvSpPr txBox="1"/>
          <p:nvPr>
            <p:custDataLst>
              <p:tags r:id="rId251"/>
            </p:custDataLst>
          </p:nvPr>
        </p:nvSpPr>
        <p:spPr>
          <a:xfrm>
            <a:off x="10504896" y="7867999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11/25/2015 - 12/2/2015</a:t>
            </a:r>
            <a:endParaRPr lang="en-CA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64" name="OTLSHAPE_T_13c695aeaca24e38a0e6970cbae2713d_Title"/>
          <p:cNvSpPr txBox="1"/>
          <p:nvPr>
            <p:custDataLst>
              <p:tags r:id="rId252"/>
            </p:custDataLst>
          </p:nvPr>
        </p:nvSpPr>
        <p:spPr>
          <a:xfrm>
            <a:off x="96854" y="7860251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CA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Complete final report</a:t>
            </a:r>
            <a:endParaRPr lang="en-CA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009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Q0EiLCJTdHlsZU5hbWUiOiJTdGFuZGFyZCIsIklzVGVtcGxhdGUiOmZhbHNlLCJWZXJzaW9uIjp7IiRpZCI6IjIiLCJWZXJzaW9uIjoiMy4wLjEiLCJPcmlnaW5hbEFzc2VtYmx5VmVyc2lvbiI6IjMuMDI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TAtMjdUMDA6MDA6MDBaIiwiRW5kRGF0ZSI6IjIwMTUtMTItMDRUMDA6MDA6MDBaIiwiRm9ybWF0IjoiZCIsIlR5cGUiOjAsIkF1dG9EYXRlUmFuZ2UiOnRydWUsIldvcmtpbmdEYXlzIjozMSwiVG9kYXlNYXJrZXJUZXh0IjoiVG9kYXkiLCJBdXRvU2NhbGVUeXBlIjpmYWxzZX0sIk1pbGVzdG9uZXMiOlt7IiRpZCI6IjEyMyIsIkRhdGUiOiIyMDE1LTEwLTI5VDAwOjAwOjAw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QzNDgxMTE3MDUwNzM2MDQsIklzQ3VzdG9tIjp0cnVlfSwiSWQiOiI5Y2Y2Yjg4MC04YjU0LTRlODItOWJjZi01YmIwOWRhNDc3ODEiLCJUaXRsZSI6IlRlYW0gTWVtYmVyIExpc3QgYW5kIERyYWZ0IFByb2JsZW0gRGVzY3JpcHRpb24iLCJOb3RlIjpudWxsLCJIeXBlcmxpbmsiOm51bGwsIklzQ2hhbmdlZCI6ZmFsc2UsIklzTmV3IjpmYWxzZX0seyIkaWQiOiIxMzkiLCJEYXRlIjoiMjAxNS0xMS0wM1QwMDowMDowMFoiLCJTdHlsZSI6eyIkaWQiOiIxNDAiLCJTaGFwZSI6MiwiQ29ubmVjdG9yTWFyZ2luIjp7IiRyZWYiOiI1NCJ9LCJDb25uZWN0b3JTdHlsZSI6eyIkaWQiOiIxNDEiLCJMaW5lQ29sb3IiOnsiJGlkIjoiMTQyIiwiJHR5cGUiOiJOTFJFLkNvbW1vbi5Eb20uU29saWRDb2xvckJydXNoLCBOTFJFLkNvbW1vbiIsIkNvbG9yIjp7IiRpZCI6IjE0MyIsIkEiOjEyNywiUiI6OTEsIkciOjE1NSwiQiI6MjEzfX0sIkxpbmVXZWlnaHQiOjEuMCwiTGluZVR5cGUiOjAsIlBhcmVudFN0eWxlIjp7IiRyZWYiOiI1NSJ9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5MSwiRyI6MTU1LCJCIjoyMTN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QwNjkzMDczNDk4NzYxMjEyLCJJc0N1c3RvbSI6dHJ1ZX0sIklkIjoiNjllNDYwNDItZWQyNi00NmMzLTlkZmYtNDMxZmU3MGI0YjIwIiwiVGl0bGUiOiJJbml0aWFsIE1lY2hhbmljYWwgRGVzaWduIFByZXNlbnRhdGlvbiAoVGFzayBMaXN0LCBDcml0ZXJpYSwgQ29uc3RyYWludHMpIiwiTm90ZSI6bnVsbCwiSHlwZXJsaW5rIjpudWxsLCJJc0NoYW5nZWQiOmZhbHNlLCJJc05ldyI6ZmFsc2V9LHsiJGlkIjoiMTU1IiwiRGF0ZSI6IjIwMTUtMTEtMDVUMDA6MDA6MDBaIiwiU3R5bGUiOnsiJGlkIjoiMTU2IiwiU2hhcGUiOjIsIkNvbm5lY3Rvck1hcmdpbiI6eyIkcmVmIjoiNTQifSwiQ29ubmVjdG9yU3R5bGUiOnsiJGlkIjoiMTU3IiwiTGluZUNvbG9yIjp7IiRpZCI6IjE1OCIsIiR0eXBlIjoiTkxSRS5Db21tb24uRG9tLlNvbGlkQ29sb3JCcnVzaCwgTkxSRS5Db21tb24iLCJDb2xvciI6eyIkaWQiOiIxNTkiLCJBIjoxMjcsIlIiOjkxLCJHIjoxNTUsIkIiOjIxM3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OTEsIkciOjE1NSwiQiI6MjEz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zMTYwNzg5NzkxMTU0MjcyNiwiSXNDdXN0b20iOnRydWV9LCJJZCI6ImExMzE0NDEzLTYzY2QtNGEyYS05ZTcwLTM0NDA0ZGZiNjc2ZCIsIlRpdGxlIjoiUGljay11cCBMRUdPIE5YVCBhbmQgVGV0cml4IEtpdHMiLCJOb3RlIjpudWxsLCJIeXBlcmxpbmsiOm51bGwsIklzQ2hhbmdlZCI6ZmFsc2UsIklzTmV3IjpmYWxzZX0seyIkaWQiOiIxNzEiLCJEYXRlIjoiMjAxNS0xMS0wNlQwMDowMDowMFoiLCJTdHlsZSI6eyIkaWQiOiIxNzIiLCJTaGFwZSI6MiwiQ29ubmVjdG9yTWFyZ2luIjp7IiRyZWYiOiI1NCJ9LCJDb25uZWN0b3JTdHlsZSI6eyIkaWQiOiIxNzMiLCJMaW5lQ29sb3IiOnsiJGlkIjoiMTc0IiwiJHR5cGUiOiJOTFJFLkNvbW1vbi5Eb20uU29saWRDb2xvckJydXNoLCBOTFJFLkNvbW1vbiIsIkNvbG9yIjp7IiRpZCI6IjE3NSIsIkEiOjEyNywiUiI6MjM3LCJHIjoxMjUsIkIiOjQ5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yMzcsIkciOjEyNSwiQiI6ND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I1MDA5MTI4NjU1MzI3Njg5LCJJc0N1c3RvbSI6dHJ1ZX0sIklkIjoiZWFhNGU4YTYtNjQxMC00MTU3LWFkNjYtNzZmMzJkMmY0NjEzIiwiVGl0bGUiOiJGb21hbCBQcm9qZWN0IERlc2NyaXB0aW9uIHdpdGggRnJlZWhhbmQgU2tldGNoZXMgb2YgRGVzaWduIiwiTm90ZSI6bnVsbCwiSHlwZXJsaW5rIjpudWxsLCJJc0NoYW5nZWQiOmZhbHNlLCJJc05ldyI6ZmFsc2V9LHsiJGlkIjoiMTg3IiwiRGF0ZSI6IjIwMTUtMTEtMTZUMDA6MDA6MDB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2NSwiRyI6MTY1LCJCIjoxNjV9fSwiTGluZVdlaWdodCI6MS4wLCJMaW5lVHlwZSI6MCwiUGFyZW50U3R5bGUiOnsiJHJlZiI6IjU1In19LCJJc0JlbG93VGltZWJhbmQiOmZhbHNlLCJIaWRlRGF0ZSI6ZmFsc2UsIlNoYXBlU2l6ZSI6MSwiU3BhY2luZyI6MS4wLCJQYWRkaW5nIjp7IiRyZWYiOiI1OCJ9LCJTaGFwZVN0eWxlIjp7IiRpZCI6IjE5MiIsIk1hcmdpbiI6eyIkcmVmIjoiNjAifSwiUGFkZGluZyI6eyIkcmVmIjoiNjEifSwiQmFja2dyb3VuZCI6eyIkaWQiOiIxOTMiLCJDb2xvciI6eyIkaWQiOiIxOTQiLCJBIjoyNTUsIlIiOjE2NSwiRyI6MTY1LCJCIjoxNjV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M0NzMzMDEyMzkwMTM2NzE5LCJJc0N1c3RvbSI6dHJ1ZX0sIklkIjoiODIwMjBkNDYtMWEyZC00YTJmLTkzZmItZjJiNTc2MmVkMjQ3IiwiVGl0bGUiOiJGb3JtYWwgRGVzaWduIFJlcG9ydCAoR29hbHMsIE9iamVjdGl2ZXMsIEV2YWx1YXRpb24gb2YgRGVzaWducywgUHJvamVjdCBQbGFubmluZykiLCJOb3RlIjpudWxsLCJIeXBlcmxpbmsiOm51bGwsIklzQ2hhbmdlZCI6ZmFsc2UsIklzTmV3IjpmYWxzZX0seyIkaWQiOiIyMDMiLCJEYXRlIjoiMjAxNS0xMS0xNlQwMDowMDowMFoiLCJTdHlsZSI6eyIkaWQiOiIyMDQiLCJTaGFwZSI6MiwiQ29ubmVjdG9yTWFyZ2luIjp7IiRyZWYiOiI1NCJ9LCJDb25uZWN0b3JTdHlsZSI6eyIkaWQiOiIyMDUiLCJMaW5lQ29sb3IiOnsiJGlkIjoiMjA2IiwiJHR5cGUiOiJOTFJFLkNvbW1vbi5Eb20uU29saWRDb2xvckJydXNoLCBOTFJFLkNvbW1vbiIsIkNvbG9yIjp7IiRpZCI6IjIwNyIsIkEiOjEyNywiUiI6MjU1LCJHIjoxOTIsIkIiOjB9fSwiTGluZVdlaWdodCI6MS4wLCJMaW5lVHlwZSI6MCwiUGFyZW50U3R5bGUiOnsiJHJlZiI6IjU1In19LCJJc0JlbG93VGltZWJhbmQiOmZhbHNlLCJIaWRlRGF0ZSI6ZmFsc2UsIlNoYXBlU2l6ZSI6MSwiU3BhY2luZyI6MS4wLCJQYWRkaW5nIjp7IiRyZWYiOiI1OCJ9LCJTaGFwZVN0eWxlIjp7IiRpZCI6IjIwOCIsIk1hcmdpbiI6eyIkcmVmIjoiNjAifSwiUGFkZGluZyI6eyIkcmVmIjoiNjEifSwiQmFja2dyb3VuZCI6eyIkaWQiOiIyMDkiLCJDb2xvciI6eyIkaWQiOiIyMTAiLCJBIjoyNTUsIlIiOjI1NSwiRyI6MTkyLCJCIjow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0MzgxODE5NzgyOTYzNTA1MywiSXNDdXN0b20iOnRydWV9LCJJZCI6IjhhOTk0MGFiLWE3ZmMtNGY5MC04ZDdiLWIyNmZhMzM2NThjZSIsIlRpdGxlIjoiU29mdHdhcmUgRGVzaWduIGFuZCBQaHlzaWNhbCBNb2NrLXVwIFByZXNlbnRhdGlvbiIsIk5vdGUiOm51bGwsIkh5cGVybGluayI6bnVsbCwiSXNDaGFuZ2VkIjpmYWxzZSwiSXNOZXciOmZhbHNlfSx7IiRpZCI6IjIxOSIsIkRhdGUiOiIyMDE1LTExLTI0VDAwOjAwOjAwWiIsIlN0eWxlIjp7IiRpZCI6IjIyMCIsIlNoYXBlIjoyLCJDb25uZWN0b3JNYXJnaW4iOnsiJHJlZiI6IjU0In0sIkNvbm5lY3RvclN0eWxlIjp7IiRpZCI6IjIyMSIsIkxpbmVDb2xvciI6eyIkaWQiOiIyMjIiLCIkdHlwZSI6Ik5MUkUuQ29tbW9uLkRvbS5Tb2xpZENvbG9yQnJ1c2gsIE5MUkUuQ29tbW9uIiwiQ29sb3IiOnsiJGlkIjoiMjIzIiwiQSI6MTI3LCJSIjo2OCwiRyI6MTE0LCJCIjoxOTZ9fSwiTGluZVdlaWdodCI6MS4wLCJMaW5lVHlwZSI6MCwiUGFyZW50U3R5bGUiOnsiJHJlZiI6IjU1In19LCJJc0JlbG93VGltZWJhbmQiOmZhbHNlLCJIaWRlRGF0ZSI6ZmFsc2UsIlNoYXBlU2l6ZSI6MSwiU3BhY2luZyI6MS4wLCJQYWRkaW5nIjp7IiRyZWYiOiI1OCJ9LCJTaGFwZVN0eWxlIjp7IiRpZCI6IjIyNCIsIk1hcmdpbiI6eyIkcmVmIjoiNjAifSwiUGFkZGluZyI6eyIkcmVmIjoiNjEifSwiQmFja2dyb3VuZCI6eyIkaWQiOiIyMjUiLCJDb2xvciI6eyIkaWQiOiIyMjYiLCJBIjoyNTUsIlIiOjY4LCJHIjoxMTQsIkIiOjE5Nn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jI1MjI3MTMxNzg0Njk4MTEsIklzQ3VzdG9tIjp0cnVlfSwiSWQiOiI1NmRjZDAwMC1jODYwLTQzYjEtYTlmMS0xYWMzZTUxZGViYjciLCJUaXRsZSI6IkNoZWNrbGlzdCBmb3IgT2JqZWN0aXZlcyBvZiB0aGUgUm9ib3QiLCJOb3RlIjpudWxsLCJIeXBlcmxpbmsiOm51bGwsIklzQ2hhbmdlZCI6ZmFsc2UsIklzTmV3IjpmYWxzZX0seyIkaWQiOiIyMzUiLCJEYXRlIjoiMjAxNS0xMS0yNFQwMDowMDowMFoiLCJTdHlsZSI6eyIkaWQiOiIyMzYiLCJTaGFwZSI6MiwiQ29ubmVjdG9yTWFyZ2luIjp7IiRyZWYiOiI1NCJ9LCJDb25uZWN0b3JTdHlsZSI6eyIkaWQiOiIyMzciLCJMaW5lQ29sb3IiOnsiJGlkIjoiMjM4IiwiJHR5cGUiOiJOTFJFLkNvbW1vbi5Eb20uU29saWRDb2xvckJydXNoLCBOTFJFLkNvbW1vbiIsIkNvbG9yIjp7IiRpZCI6IjIzOSIsIkEiOjEyNywiUiI6MTEyLCJHIjoxNzMsIkIiOjcxfX0sIkxpbmVXZWlnaHQiOjEuMCwiTGluZVR5cGUiOjAsIlBhcmVudFN0eWxlIjp7IiRyZWYiOiI1NSJ9fSwiSXNCZWxvd1RpbWViYW5kIjpmYWxzZSwiSGlkZURhdGUiOmZhbHNlLCJTaGFwZVNpemUiOjEsIlNwYWNpbmciOjEuMCwiUGFkZGluZyI6eyIkcmVmIjoiNTgifSwiU2hhcGVTdHlsZSI6eyIkaWQiOiIyNDAiLCJNYXJnaW4iOnsiJHJlZiI6IjYwIn0sIlBhZGRpbmciOnsiJHJlZiI6IjYxIn0sIkJhY2tncm91bmQiOnsiJGlkIjoiMjQxIiwiQ29sb3IiOnsiJGlkIjoiMjQyIiwiQSI6MjU1LCJSIjoxMTIsIkciOjE3MywiQiI6NzF9fSwiSXNWaXNpYmxlIjp0cnVlLCJXaWR0aCI6MTguMCwiSGVpZ2h0IjoyMC4wLCJCb3JkZXJTdHlsZSI6eyIkaWQiOiIyNDMiLCJMaW5lQ29sb3IiOnsiJHJlZiI6IjYzIn0sIkxpbmVXZWlnaHQiOjAuMCwiTGluZVR5cGUiOjAsIlBhcmVudFN0eWxlIjp7IiRyZWYiOiI2MiJ9fSwiUGFyZW50U3R5bGUiOnsiJHJlZiI6IjU5In19LCJUaXRsZVN0eWxlIjp7IiRpZCI6IjI0NCIsIkZvbnRTZXR0aW5ncyI6eyIkaWQiOiIyND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NiIsIkxpbmVDb2xvciI6bnVsbCwiTGluZVdlaWdodCI6MC4wLCJMaW5lVHlwZSI6MCwiUGFyZW50U3R5bGUiOm51bGx9LCJQYXJlbnRTdHlsZSI6eyIkcmVmIjoiNjUifX0sIkRhdGVTdHlsZSI6eyIkaWQiOiIyNDciLCJGb250U2V0dGluZ3MiOnsiJGlkIjoiMjQ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5IiwiTGluZUNvbG9yIjpudWxsLCJMaW5lV2VpZ2h0IjowLjAsIkxpbmVUeXBlIjowLCJQYXJlbnRTdHlsZSI6bnVsbH0sIlBhcmVudFN0eWxlIjp7IiRyZWYiOiI3MiJ9fSwiRGF0ZUZvcm1hdCI6eyIkcmVmIjoiNzkifSwiSXNWaXNpYmxlIjp0cnVlLCJQYXJlbnRTdHlsZSI6eyIkcmVmIjoiNTMifX0sIlBvc2l0aW9uIjp7IiRpZCI6IjI1MCIsIlJhdGlvIjowLjI5MTIxNDczOTk1MjU1ODM3LCJJc0N1c3RvbSI6dHJ1ZX0sIklkIjoiYTFjOTBlMGQtZDdjMC00N2FjLThmODQtMDgxZjNjMDFmZDFmIiwiVGl0bGUiOiJEZW1vbnN0cmF0aW9uIG9mIFJvYm90IiwiTm90ZSI6bnVsbCwiSHlwZXJsaW5rIjpudWxsLCJJc0NoYW5nZWQiOmZhbHNlLCJJc05ldyI6ZmFsc2V9LHsiJGlkIjoiMjUxIiwiRGF0ZSI6IjIwMTUtMTItMDRUMDA6MDA6MDBaIiwiU3R5bGUiOnsiJGlkIjoiMjUyIiwiU2hhcGUiOjIsIkNvbm5lY3Rvck1hcmdpbiI6eyIkcmVmIjoiNTQifSwiQ29ubmVjdG9yU3R5bGUiOnsiJGlkIjoiMjUzIiwiTGluZUNvbG9yIjp7IiRpZCI6IjI1NCIsIiR0eXBlIjoiTkxSRS5Db21tb24uRG9tLlNvbGlkQ29sb3JCcnVzaCwgTkxSRS5Db21tb24iLCJDb2xvciI6eyIkaWQiOiIyNTUiLCJBIjoxMjcsIlIiOjY4LCJHIjo4NCwiQiI6MTA2fX0sIkxpbmVXZWlnaHQiOjEuMCwiTGluZVR5cGUiOjAsIlBhcmVudFN0eWxlIjp7IiRyZWYiOiI1NSJ9fSwiSXNCZWxvd1RpbWViYW5kIjpmYWxzZSwiSGlkZURhdGUiOmZhbHNlLCJTaGFwZVNpemUiOjEsIlNwYWNpbmciOjEuMCwiUGFkZGluZyI6eyIkcmVmIjoiNTgifSwiU2hhcGVTdHlsZSI6eyIkaWQiOiIyNTYiLCJNYXJnaW4iOnsiJHJlZiI6IjYwIn0sIlBhZGRpbmciOnsiJHJlZiI6IjYxIn0sIkJhY2tncm91bmQiOnsiJGlkIjoiMjU3IiwiQ29sb3IiOnsiJGlkIjoiMjU4IiwiQSI6MjU1LCJSIjo2OCwiRyI6ODQsIkIiOjEwNn19LCJJc1Zpc2libGUiOnRydWUsIldpZHRoIjoxOC4wLCJIZWlnaHQiOjIwLjAsIkJvcmRlclN0eWxlIjp7IiRpZCI6IjI1OSIsIkxpbmVDb2xvciI6eyIkcmVmIjoiNjMifSwiTGluZVdlaWdodCI6MC4wLCJMaW5lVHlwZSI6MCwiUGFyZW50U3R5bGUiOnsiJHJlZiI6IjYyIn19LCJQYXJlbnRTdHlsZSI6eyIkcmVmIjoiNTkifX0sIlRpdGxlU3R5bGUiOnsiJGlkIjoiMjYwIiwiRm9udFNldHRpbmdzIjp7IiRpZCI6IjI2MSIsIkZvbnRTaXplIjoxMSwiRm9udE5hbWUiOiJDYWxpYnJpIiwiSXNCb2xkIjp0cnVlLCJJc0l0YWxpYyI6ZmFsc2UsIklzVW5kZXJsaW5lZCI6ZmFsc2UsIlBhcmVudFN0eWxlIjp7IiRyZWYiOiI2NiJ9fSwiQXV0b1NpemUiOjIsIkZvcmVncm91bmQiOnsiJHJlZiI6IjY3In0sIk1heFdpZHRoIjo4MS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jIiLCJMaW5lQ29sb3IiOm51bGwsIkxpbmVXZWlnaHQiOjAuMCwiTGluZVR5cGUiOjAsIlBhcmVudFN0eWxlIjpudWxsfSwiUGFyZW50U3R5bGUiOnsiJHJlZiI6IjY1In19LCJEYXRlU3R5bGUiOnsiJGlkIjoiMjYzIiwiRm9udFNldHRpbmdzIjp7IiRpZCI6IjI2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2NSIsIkxpbmVDb2xvciI6bnVsbCwiTGluZVdlaWdodCI6MC4wLCJMaW5lVHlwZSI6MCwiUGFyZW50U3R5bGUiOm51bGx9LCJQYXJlbnRTdHlsZSI6eyIkcmVmIjoiNzIifX0sIkRhdGVGb3JtYXQiOnsiJHJlZiI6Ijc5In0sIklzVmlzaWJsZSI6dHJ1ZSwiUGFyZW50U3R5bGUiOnsiJHJlZiI6IjUzIn19LCJQb3NpdGlvbiI6eyIkaWQiOiIyNjYiLCJSYXRpbyI6MC4yOTk4MTk3MjMyNDcwMTAwNiwiSXNDdXN0b20iOnRydWV9LCJJZCI6IjRkZWIwNjg2LWUwMTQtNDVmZS1iNWE5LWZkYjE2ZTEzNTRhMiIsIlRpdGxlIjoiRmluYWwgUmVwb3J0IG9mIFByb2plY3QgKEFuYWx5c2lzLCBFdmFsdWF0aW9uLCBSZWZsZWN0aW9uKSIsIk5vdGUiOm51bGwsIkh5cGVybGluayI6bnVsbCwiSXNDaGFuZ2VkIjpmYWxzZSwiSXNOZXciOmZhbHNlfV0sIlRhc2tzIjpbeyIkaWQiOiIyNjciLCJHcm91cE5hbWUiOm51bGwsIlN0YXJ0RGF0ZSI6IjIwMTUtMTAtMjdUMDA6MDA6MDBaIiwiRW5kRGF0ZSI6IjIwMTUtMTAtMjhUMDA6MDA6MDBaIiwiUGVyY2VudGFnZUNvbXBsZXRlIjpudWxsLCJTdHlsZSI6eyIkaWQiOiIyNjgiLCJTaGFwZSI6MCwiU2hhcGVUaGlja25lc3MiOjEsIkR1cmF0aW9uRm9ybWF0IjowLCJJbmNsdWRlTm9uV29ya2luZ0RheXNJbkR1cmF0aW9uIjpmYWxzZSwiUGVyY2VudGFnZUNvbXBsZXRlU3R5bGUiOnsiJGlkIjoiMjY5IiwiRm9udFNldHRpbmdzIjp7IiRpZCI6IjI3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MSIsIkxpbmVDb2xvciI6bnVsbCwiTGluZVdlaWdodCI6MC4wLCJMaW5lVHlwZSI6MCwiUGFyZW50U3R5bGUiOm51bGx9LCJQYXJlbnRTdHlsZSI6eyIkcmVmIjoiODEifX0sIkR1cmF0aW9uU3R5bGUiOnsiJGlkIjoiMjcyIiwiRm9udFNldHRpbmdzIjp7IiRpZCI6IjI3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NCIsIkxpbmVDb2xvciI6bnVsbCwiTGluZVdlaWdodCI6MC4wLCJMaW5lVHlwZSI6MCwiUGFyZW50U3R5bGUiOm51bGx9LCJQYXJlbnRTdHlsZSI6eyIkcmVmIjoiODgifX0sIkhvcml6b250YWxDb25uZWN0b3JTdHlsZSI6eyIkaWQiOiIyNzUiLCJMaW5lQ29sb3IiOnsiJHJlZiI6Ijk2In0sIkxpbmVXZWlnaHQiOjEuMCwiTGluZVR5cGUiOjAsIlBhcmVudFN0eWxlIjp7IiRyZWYiOiI5NSJ9fSwiVmVydGljYWxDb25uZWN0b3JTdHlsZSI6eyIkaWQiOiIyNzY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zciLCJNYXJnaW4iOnsiJHJlZiI6IjEwMiJ9LCJQYWRkaW5nIjp7IiRyZWYiOiIxMDMifSwiQmFja2dyb3VuZCI6eyIkaWQiOiIyNzgiLCJDb2xvciI6eyIkaWQiOiIyNzkiLCJBIjoyNTUsIlIiOjAsIkciOjExNCwiQiI6MTg4fX0sIklzVmlzaWJsZSI6dHJ1ZSwiV2lkdGgiOjAuMCwiSGVpZ2h0IjoxNi4wLCJCb3JkZXJTdHlsZSI6eyIkaWQiOiIyODAiLCJMaW5lQ29sb3IiOnsiJHJlZiI6IjEwNSJ9LCJMaW5lV2VpZ2h0IjowLjAsIkxpbmVUeXBlIjowLCJQYXJlbnRTdHlsZSI6eyIkcmVmIjoiMTA0In19LCJQYXJlbnRTdHlsZSI6eyIkcmVmIjoiMTAxIn19LCJUaXRsZVN0eWxlIjp7IiRpZCI6IjI4MSIsIkZvbnRTZXR0aW5ncyI6eyIkaWQiOiIyODIiLCJGb250U2l6ZSI6MTEsIkZvbnROYW1lIjoiQ2FsaWJyaSIsIklzQm9sZCI6dHJ1ZSwiSXNJdGFsaWMiOmZhbHNlLCJJc1VuZGVybGluZWQiOmZhbHNlLCJQYXJlbnRTdHlsZSI6eyIkcmVmIjoiMTA4In19LCJBdXRvU2l6ZSI6MiwiRm9yZWdyb3VuZCI6eyIkcmVmIjoiMTA5In0sIk1heFdpZHRoIjo2MS4xMTk5OTg5MzE4ODQ3Nj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yIsIkxpbmVDb2xvciI6bnVsbCwiTGluZVdlaWdodCI6MC4wLCJMaW5lVHlwZSI6MCwiUGFyZW50U3R5bGUiOm51bGx9LCJQYXJlbnRTdHlsZSI6eyIkcmVmIjoiMTA3In19LCJEYXRlU3R5bGUiOnsiJGlkIjoiMjg0IiwiRm9udFNldHRpbmdzIjp7IiRpZCI6IjI4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HJlZiI6IjEyMSJ9LCJJc1Zpc2libGUiOnRydWUsIlBhcmVudFN0eWxlIjp7IiRyZWYiOiI4MCJ9fSwiSW5kZXgiOjEsIklkIjoiMjYwZDg1ZWQtZGU4MC00ZmU5LWI0YjEtNDgzNTUyYzlmYjE0IiwiVGl0bGUiOiJQcm9ibGVtIHN0YXRlbWVudCIsIk5vdGUiOm51bGwsIkh5cGVybGluayI6bnVsbCwiSXNDaGFuZ2VkIjpmYWxzZSwiSXNOZXciOmZhbHNlfSx7IiRpZCI6IjI4NyIsIkdyb3VwTmFtZSI6bnVsbCwiU3RhcnREYXRlIjoiMjAxNS0xMC0yOVQwMDowMDowMFoiLCJFbmREYXRlIjoiMjAxNS0xMS0wMlQwMDowMDowMFoiLCJQZXJjZW50YWdlQ29tcGxldGUiOm51bGwsIlN0eWxlIjp7IiRpZCI6IjI4OCIsIlNoYXBlIjow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xIiwiTGluZUNvbG9yIjpudWxsLCJMaW5lV2VpZ2h0IjowLjAsIkxpbmVUeXBlIjowLCJQYXJlbnRTdHlsZSI6bnVsbH0sIlBhcmVudFN0eWxlIjp7IiRyZWYiOiI4MSJ9fSwiRHVyYXRpb25TdHlsZSI6eyIkaWQiOiIyOTIiLCJGb250U2V0dGluZ3MiOnsiJGlkIjoiMj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0IiwiTGluZUNvbG9yIjpudWxsLCJMaW5lV2VpZ2h0IjowLjAsIkxpbmVUeXBlIjowLCJQYXJlbnRTdHlsZSI6bnVsbH0sIlBhcmVudFN0eWxlIjp7IiRyZWYiOiI4OCJ9fSwiSG9yaXpvbnRhbENvbm5lY3RvclN0eWxlIjp7IiRpZCI6IjI5NSIsIkxpbmVDb2xvciI6eyIkcmVmIjoiOTYifSwiTGluZVdlaWdodCI6MS4wLCJMaW5lVHlwZSI6MCwiUGFyZW50U3R5bGUiOnsiJHJlZiI6Ijk1In19LCJWZXJ0aWNhbENvbm5lY3RvclN0eWxlIjp7IiRpZCI6IjI5N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5NyIsIk1hcmdpbiI6eyIkcmVmIjoiMTAyIn0sIlBhZGRpbmciOnsiJHJlZiI6IjEwMyJ9LCJCYWNrZ3JvdW5kIjp7IiRpZCI6IjI5OCIsIkNvbG9yIjp7IiRpZCI6IjI5OSIsIkEiOjI1NSwiUiI6OTEsIkciOjE1NSwiQiI6MjEzfX0sIklzVmlzaWJsZSI6dHJ1ZSwiV2lkdGgiOjAuMCwiSGVpZ2h0IjoxNi4wLCJCb3JkZXJTdHlsZSI6eyIkaWQiOiIzMDAiLCJMaW5lQ29sb3IiOnsiJHJlZiI6IjEwNSJ9LCJMaW5lV2VpZ2h0IjowLjAsIkxpbmVUeXBlIjowLCJQYXJlbnRTdHlsZSI6eyIkcmVmIjoiMTA0In19LCJQYXJlbnRTdHlsZSI6eyIkcmVmIjoiMTAxIn19LCJUaXRsZVN0eWxlIjp7IiRpZCI6IjMwMSIsIkZvbnRTZXR0aW5ncyI6eyIkaWQiOiIzMDIiLCJGb250U2l6ZSI6MTEsIkZvbnROYW1lIjoiQ2FsaWJyaSIsIklzQm9sZCI6dHJ1ZSwiSXNJdGFsaWMiOmZhbHNlLCJJc1VuZGVybGluZWQiOmZhbHNlLCJQYXJlbnRTdHlsZSI6eyIkcmVmIjoiMTA4In19LCJBdXRvU2l6ZSI6MiwiRm9yZWdyb3VuZCI6eyIkcmVmIjoiMTA5In0sIk1heFdpZHRoIjoxMDAuODQyNjc0MjU1Mzcx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wMyIsIkxpbmVDb2xvciI6bnVsbCwiTGluZVdlaWdodCI6MC4wLCJMaW5lVHlwZSI6MCwiUGFyZW50U3R5bGUiOm51bGx9LCJQYXJlbnRTdHlsZSI6eyIkcmVmIjoiMTA3In19LCJEYXRlU3R5bGUiOnsiJGlkIjoiMzA0IiwiRm9udFNldHRpbmdzIjp7IiRpZCI6IjMw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2IiwiTGluZUNvbG9yIjpudWxsLCJMaW5lV2VpZ2h0IjowLjAsIkxpbmVUeXBlIjowLCJQYXJlbnRTdHlsZSI6bnVsbH0sIlBhcmVudFN0eWxlIjp7IiRyZWYiOiIxMTQifX0sIkRhdGVGb3JtYXQiOnsiJHJlZiI6IjEyMSJ9LCJJc1Zpc2libGUiOnRydWUsIlBhcmVudFN0eWxlIjp7IiRyZWYiOiI4MCJ9fSwiSW5kZXgiOjIsIklkIjoiY2RmNGQ1N2YtNWI1MS00YWM5LWFiMTEtNGEyYmVmN2ExZTRkIiwiVGl0bGUiOiJUYXNrcywgQ3JpdGVyaWEsIENvbnN0cmFpbnRzIiwiTm90ZSI6bnVsbCwiSHlwZXJsaW5rIjpudWxsLCJJc0NoYW5nZWQiOmZhbHNlLCJJc05ldyI6ZmFsc2V9LHsiJGlkIjoiMzA3IiwiR3JvdXBOYW1lIjpudWxsLCJTdGFydERhdGUiOiIyMDE1LTExLTAzVDAwOjAwOjAwWiIsIkVuZERhdGUiOiIyMDE1LTExLTA1VDAwOjAwOjAwWiIsIlBlcmNlbnRhZ2VDb21wbGV0ZSI6bnVsbCwiU3R5bGUiOnsiJGlkIjoiMzA4IiwiU2hhcGUiOjAsIlNoYXBlVGhpY2tuZXNzIjoxLCJEdXJhdGlvbkZvcm1hdCI6MCwiSW5jbHVkZU5vbldvcmtpbmdEYXlzSW5EdXJhdGlvbiI6ZmFsc2UsIlBlcmNlbnRhZ2VDb21wbGV0ZVN0eWxlIjp7IiRpZCI6IjMwOSIsIkZvbnRTZXR0aW5ncyI6eyIkaWQiOiIz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EiLCJMaW5lQ29sb3IiOm51bGwsIkxpbmVXZWlnaHQiOjAuMCwiTGluZVR5cGUiOjAsIlBhcmVudFN0eWxlIjpudWxsfSwiUGFyZW50U3R5bGUiOnsiJHJlZiI6IjgxIn19LCJEdXJhdGlvblN0eWxlIjp7IiRpZCI6IjMxMiIsIkZvbnRTZXR0aW5ncyI6eyIkaWQiOiIz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QiLCJMaW5lQ29sb3IiOm51bGwsIkxpbmVXZWlnaHQiOjAuMCwiTGluZVR5cGUiOjAsIlBhcmVudFN0eWxlIjpudWxsfSwiUGFyZW50U3R5bGUiOnsiJHJlZiI6Ijg4In19LCJIb3Jpem9udGFsQ29ubmVjdG9yU3R5bGUiOnsiJGlkIjoiMzE1IiwiTGluZUNvbG9yIjp7IiRyZWYiOiI5NiJ9LCJMaW5lV2VpZ2h0IjoxLjAsIkxpbmVUeXBlIjowLCJQYXJlbnRTdHlsZSI6eyIkcmVmIjoiOTUifX0sIlZlcnRpY2FsQ29ubmVjdG9yU3R5bGUiOnsiJGlkIjoiMzE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E3IiwiTWFyZ2luIjp7IiRyZWYiOiIxMDIifSwiUGFkZGluZyI6eyIkcmVmIjoiMTAzIn0sIkJhY2tncm91bmQiOnsiJGlkIjoiMzE4IiwiQ29sb3IiOnsiJGlkIjoiMzE5IiwiQSI6MjU1LCJSIjoyMzcsIkciOjEyNSwiQiI6NDl9fSwiSXNWaXNpYmxlIjp0cnVlLCJXaWR0aCI6MC4wLCJIZWlnaHQiOjE2LjAsIkJvcmRlclN0eWxlIjp7IiRpZCI6IjMyMCIsIkxpbmVDb2xvciI6eyIkcmVmIjoiMTA1In0sIkxpbmVXZWlnaHQiOjAuMCwiTGluZVR5cGUiOjAsIlBhcmVudFN0eWxlIjp7IiRyZWYiOiIxMDQifX0sIlBhcmVudFN0eWxlIjp7IiRyZWYiOiIxMDEifX0sIlRpdGxlU3R5bGUiOnsiJGlkIjoiMzIxIiwiRm9udFNldHRpbmdzIjp7IiRpZCI6IjMyMiIsIkZvbnRTaXplIjoxMSwiRm9udE5hbWUiOiJDYWxpYnJpIiwiSXNCb2xkIjp0cnVlLCJJc0l0YWxpYyI6ZmFsc2UsIklzVW5kZXJsaW5lZCI6ZmFsc2UsIlBhcmVudFN0eWxlIjp7IiRyZWYiOiIxMDgifX0sIkF1dG9TaXplIjoyLCJGb3JlZ3JvdW5kIjp7IiRyZWYiOiIxMDkifSwiTWF4V2lkdGgiOjgwLjkxODg5OTUzNjEzMjgxM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zIiwiTGluZUNvbG9yIjpudWxsLCJMaW5lV2VpZ2h0IjowLjAsIkxpbmVUeXBlIjowLCJQYXJlbnRTdHlsZSI6bnVsbH0sIlBhcmVudFN0eWxlIjp7IiRyZWYiOiIxMDcifX0sIkRhdGVTdHlsZSI6eyIkaWQiOiIzMjQiLCJGb250U2V0dGluZ3MiOnsiJGlkIjoiMz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YiLCJMaW5lQ29sb3IiOm51bGwsIkxpbmVXZWlnaHQiOjAuMCwiTGluZVR5cGUiOjAsIlBhcmVudFN0eWxlIjpudWxsfSwiUGFyZW50U3R5bGUiOnsiJHJlZiI6IjExNCJ9fSwiRGF0ZUZvcm1hdCI6eyIkcmVmIjoiMTIxIn0sIklzVmlzaWJsZSI6dHJ1ZSwiUGFyZW50U3R5bGUiOnsiJHJlZiI6IjgwIn19LCJJbmRleCI6MywiSWQiOiI3ZWIyOWVkNy1kMGFlLTQyOWItYTYwYy04MzRlNDZkOWEwOGEiLCJUaXRsZSI6IkZyZWVoYW5kIHNrZXRjaGVzIiwiTm90ZSI6bnVsbCwiSHlwZXJsaW5rIjpudWxsLCJJc0NoYW5nZWQiOmZhbHNlLCJJc05ldyI6ZmFsc2V9LHsiJGlkIjoiMzI3IiwiR3JvdXBOYW1lIjpudWxsLCJTdGFydERhdGUiOiIyMDE1LTExLTA0VDAwOjAwOjAwWiIsIkVuZERhdGUiOiIyMDE1LTExLTA1VDAwOjAwOjAwWiIsIlBlcmNlbnRhZ2VDb21wbGV0ZSI6bnVsbCwiU3R5bGUiOnsiJGlkIjoiMzI4IiwiU2hhcGUiOjAsIlNoYXBlVGhpY2tuZXNzIjoxLCJEdXJhdGlvbkZvcm1hdCI6MCwiSW5jbHVkZU5vbldvcmtpbmdEYXlzSW5EdXJhdGlvbiI6ZmFsc2UsIlBlcmNlbnRhZ2VDb21wbGV0ZVN0eWxlIjp7IiRpZCI6IjMyOSIsIkZvbnRTZXR0aW5ncyI6eyIkaWQiOiIzM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EiLCJMaW5lQ29sb3IiOm51bGwsIkxpbmVXZWlnaHQiOjAuMCwiTGluZVR5cGUiOjAsIlBhcmVudFN0eWxlIjpudWxsfSwiUGFyZW50U3R5bGUiOnsiJHJlZiI6IjgxIn19LCJEdXJhdGlvblN0eWxlIjp7IiRpZCI6IjMzMiIsIkZvbnRTZXR0aW5ncyI6eyIkaWQiOiIzMz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M3IiwiTWFyZ2luIjp7IiRyZWYiOiIxMDIifSwiUGFkZGluZyI6eyIkcmVmIjoiMTAzIn0sIkJhY2tncm91bmQiOnsiJGlkIjoiMzM4IiwiQ29sb3IiOnsiJGlkIjoiMzM5IiwiQSI6MjU1LCJSIjoxNjUsIkciOjE2NSwiQiI6MTY1fX0sIklzVmlzaWJsZSI6dHJ1ZSwiV2lkdGgiOjAuMCwiSGVpZ2h0IjoxNi4wLCJCb3JkZXJTdHlsZSI6eyIkaWQiOiIzNDAiLCJMaW5lQ29sb3IiOnsiJHJlZiI6IjEwNSJ9LCJMaW5lV2VpZ2h0IjowLjAsIkxpbmVUeXBlIjowLCJQYXJlbnRTdHlsZSI6eyIkcmVmIjoiMTA0In19LCJQYXJlbnRTdHlsZSI6eyIkcmVmIjoiMTAxIn19LCJUaXRsZVN0eWxlIjp7IiRpZCI6IjM0MSIsIkZvbnRTZXR0aW5ncyI6eyIkaWQiOiIzNDIiLCJGb250U2l6ZSI6MTEsIkZvbnROYW1lIjoiQ2FsaWJyaSIsIklzQm9sZCI6dHJ1ZSwiSXNJdGFsaWMiOmZhbHNlLCJJc1VuZGVybGluZWQiOmZhbHNlLCJQYXJlbnRTdHlsZSI6eyIkcmVmIjoiMTA4In19LCJBdXRvU2l6ZSI6MiwiRm9yZWdyb3VuZCI6eyIkcmVmIjoiMTA5In0sIk1heFdpZHRoIjoxNzguMDcyMjA0NTg5ODQzNzU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yIsIkxpbmVDb2xvciI6bnVsbCwiTGluZVdlaWdodCI6MC4wLCJMaW5lVHlwZSI6MCwiUGFyZW50U3R5bGUiOm51bGx9LCJQYXJlbnRTdHlsZSI6eyIkcmVmIjoiMTA3In19LCJEYXRlU3R5bGUiOnsiJGlkIjoiMzQ0IiwiRm9udFNldHRpbmdzIjp7IiRpZCI6IjM0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Q2IiwiTGluZUNvbG9yIjpudWxsLCJMaW5lV2VpZ2h0IjowLjAsIkxpbmVUeXBlIjowLCJQYXJlbnRTdHlsZSI6bnVsbH0sIlBhcmVudFN0eWxlIjp7IiRyZWYiOiIxMTQifX0sIkRhdGVGb3JtYXQiOnsiJHJlZiI6IjEyMSJ9LCJJc1Zpc2libGUiOnRydWUsIlBhcmVudFN0eWxlIjp7IiRyZWYiOiI4MCJ9fSwiSW5kZXgiOjQsIklkIjoiYzQ1Y2I5NWYtNDZlMC00NGNiLThhNzgtMWU4NjgxZDhjNmU4IiwiVGl0bGUiOiJGb3JtYWwgUHJvamVjdCBEZXNjcmlwdGlvbiBzdW1tYXJpemVkIiwiTm90ZSI6bnVsbCwiSHlwZXJsaW5rIjpudWxsLCJJc0NoYW5nZWQiOmZhbHNlLCJJc05ldyI6ZmFsc2V9LHsiJGlkIjoiMzQ3IiwiR3JvdXBOYW1lIjpudWxsLCJTdGFydERhdGUiOiIyMDE1LTExLTA2VDAwOjAwOjAwWiIsIkVuZERhdGUiOiIyMDE1LTExLTE1VDAwOjAwOjAwWiIsIlBlcmNlbnRhZ2VDb21wbGV0ZSI6bnVsbCwiU3R5bGUiOnsiJGlkIjoiMzQ4IiwiU2hhcGUiOjAsIlNoYXBlVGhpY2tuZXNzIjoxLCJEdXJhdGlvbkZvcm1hdCI6MCwiSW5jbHVkZU5vbldvcmtpbmdEYXlzSW5EdXJhdGlvbiI6ZmFsc2UsIlBlcmNlbnRhZ2VDb21wbGV0ZVN0eWxlIjp7IiRpZCI6IjM0OSIsIkZvbnRTZXR0aW5ncyI6eyIkaWQiOiIz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EiLCJMaW5lQ29sb3IiOm51bGwsIkxpbmVXZWlnaHQiOjAuMCwiTGluZVR5cGUiOjAsIlBhcmVudFN0eWxlIjpudWxsfSwiUGFyZW50U3R5bGUiOnsiJHJlZiI6IjgxIn19LCJEdXJhdGlvblN0eWxlIjp7IiRpZCI6IjM1MiIsIkZvbnRTZXR0aW5ncyI6eyIkaWQiOiIz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QiLCJMaW5lQ29sb3IiOm51bGwsIkxpbmVXZWlnaHQiOjAuMCwiTGluZVR5cGUiOjAsIlBhcmVudFN0eWxlIjpudWxsfSwiUGFyZW50U3R5bGUiOnsiJHJlZiI6Ijg4In19LCJIb3Jpem9udGFsQ29ubmVjdG9yU3R5bGUiOnsiJGlkIjoiMzU1IiwiTGluZUNvbG9yIjp7IiRyZWYiOiI5NiJ9LCJMaW5lV2VpZ2h0IjoxLjAsIkxpbmVUeXBlIjowLCJQYXJlbnRTdHlsZSI6eyIkcmVmIjoiOTUifX0sIlZlcnRpY2FsQ29ubmVjdG9yU3R5bGUiOnsiJGlkIjoiMzU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U3IiwiTWFyZ2luIjp7IiRyZWYiOiIxMDIifSwiUGFkZGluZyI6eyIkcmVmIjoiMTAzIn0sIkJhY2tncm91bmQiOnsiJGlkIjoiMzU4IiwiQ29sb3IiOnsiJGlkIjoiMzU5IiwiQSI6MjU1LCJSIjoyNTUsIkciOjE5MiwiQiI6MH19LCJJc1Zpc2libGUiOnRydWUsIldpZHRoIjowLjAsIkhlaWdodCI6MTYuMCwiQm9yZGVyU3R5bGUiOnsiJGlkIjoiMzYwIiwiTGluZUNvbG9yIjp7IiRyZWYiOiIxMDUifSwiTGluZVdlaWdodCI6MC4wLCJMaW5lVHlwZSI6MCwiUGFyZW50U3R5bGUiOnsiJHJlZiI6IjEwNCJ9fSwiUGFyZW50U3R5bGUiOnsiJHJlZiI6IjEwMSJ9fSwiVGl0bGVTdHlsZSI6eyIkaWQiOiIzNjEiLCJGb250U2V0dGluZ3MiOnsiJGlkIjoiMzYyIiwiRm9udFNpemUiOjExLCJGb250TmFtZSI6IkNhbGlicmkiLCJJc0JvbGQiOnRydWUsIklzSXRhbGljIjpmYWxzZSwiSXNVbmRlcmxpbmVkIjpmYWxzZSwiUGFyZW50U3R5bGUiOnsiJHJlZiI6IjEwOCJ9fSwiQXV0b1NpemUiOjIsIkZvcmVncm91bmQiOnsiJHJlZiI6IjEwOSJ9LCJNYXhXaWR0aCI6MTQxLjczNDU3MzM2NDI1Nzgx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MiLCJMaW5lQ29sb3IiOm51bGwsIkxpbmVXZWlnaHQiOjAuMCwiTGluZVR5cGUiOjAsIlBhcmVudFN0eWxlIjpudWxsfSwiUGFyZW50U3R5bGUiOnsiJHJlZiI6IjEwNyJ9fSwiRGF0ZVN0eWxlIjp7IiRpZCI6IjM2NCIsIkZvbnRTZXR0aW5ncyI6eyIkaWQiOiIzNj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2NiIsIkxpbmVDb2xvciI6bnVsbCwiTGluZVdlaWdodCI6MC4wLCJMaW5lVHlwZSI6MCwiUGFyZW50U3R5bGUiOm51bGx9LCJQYXJlbnRTdHlsZSI6eyIkcmVmIjoiMTE0In19LCJEYXRlRm9ybWF0Ijp7IiRyZWYiOiIxMjEifSwiSXNWaXNpYmxlIjp0cnVlLCJQYXJlbnRTdHlsZSI6eyIkcmVmIjoiODAifX0sIkluZGV4Ijo1LCJJZCI6IjUzMDgwNzc2LTQzYzQtNDY1Yy1hY2Q5LWQ5YWIyZjZkZGJlZSIsIlRpdGxlIjoiQnVpbGQgY29tcGxldGUgbWVjaGFuaWNhbCBkZXNpZ24iLCJOb3RlIjpudWxsLCJIeXBlcmxpbmsiOm51bGwsIklzQ2hhbmdlZCI6ZmFsc2UsIklzTmV3IjpmYWxzZX0seyIkaWQiOiIzNjciLCJHcm91cE5hbWUiOm51bGwsIlN0YXJ0RGF0ZSI6IjIwMTUtMTEtMTBUMDA6MDA6MDBaIiwiRW5kRGF0ZSI6IjIwMTUtMTEtMTVUMDA6MDA6MDBaIiwiUGVyY2VudGFnZUNvbXBsZXRlIjpudWxsLCJTdHlsZSI6eyIkaWQiOiIzNjgiLCJTaGFwZSI6MCwiU2hhcGVUaGlja25lc3MiOjEsIkR1cmF0aW9uRm9ybWF0IjowLCJJbmNsdWRlTm9uV29ya2luZ0RheXNJbkR1cmF0aW9uIjpmYWxzZSwiUGVyY2VudGFnZUNvbXBsZXRlU3R5bGUiOnsiJGlkIjoiMzY5IiwiRm9udFNldHRpbmdzIjp7IiRpZCI6IjM3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3MSIsIkxpbmVDb2xvciI6bnVsbCwiTGluZVdlaWdodCI6MC4wLCJMaW5lVHlwZSI6MCwiUGFyZW50U3R5bGUiOm51bGx9LCJQYXJlbnRTdHlsZSI6eyIkcmVmIjoiODEifX0sIkR1cmF0aW9uU3R5bGUiOnsiJGlkIjoiMzcyIiwiRm9udFNldHRpbmdzIjp7IiRpZCI6IjM3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NCIsIkxpbmVDb2xvciI6bnVsbCwiTGluZVdlaWdodCI6MC4wLCJMaW5lVHlwZSI6MCwiUGFyZW50U3R5bGUiOm51bGx9LCJQYXJlbnRTdHlsZSI6eyIkcmVmIjoiODgifX0sIkhvcml6b250YWxDb25uZWN0b3JTdHlsZSI6eyIkaWQiOiIzNzUiLCJMaW5lQ29sb3IiOnsiJHJlZiI6Ijk2In0sIkxpbmVXZWlnaHQiOjEuMCwiTGluZVR5cGUiOjAsIlBhcmVudFN0eWxlIjp7IiRyZWYiOiI5NSJ9fSwiVmVydGljYWxDb25uZWN0b3JTdHlsZSI6eyIkaWQiOiIzNzY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zNzciLCJNYXJnaW4iOnsiJHJlZiI6IjEwMiJ9LCJQYWRkaW5nIjp7IiRyZWYiOiIxMDMifSwiQmFja2dyb3VuZCI6eyIkaWQiOiIzNzgiLCJDb2xvciI6eyIkaWQiOiIzNzkiLCJBIjoyNTUsIlIiOjExMiwiRyI6MTczLCJCIjo3MX19LCJJc1Zpc2libGUiOnRydWUsIldpZHRoIjowLjAsIkhlaWdodCI6MTYuMCwiQm9yZGVyU3R5bGUiOnsiJGlkIjoiMzgwIiwiTGluZUNvbG9yIjp7IiRyZWYiOiIxMDUifSwiTGluZVdlaWdodCI6MC4wLCJMaW5lVHlwZSI6MCwiUGFyZW50U3R5bGUiOnsiJHJlZiI6IjEwNCJ9fSwiUGFyZW50U3R5bGUiOnsiJHJlZiI6IjEwMSJ9fSwiVGl0bGVTdHlsZSI6eyIkaWQiOiIzODEiLCJGb250U2V0dGluZ3MiOnsiJGlkIjoiMzgyIiwiRm9udFNpemUiOjExLCJGb250TmFtZSI6IkNhbGlicmkiLCJJc0JvbGQiOnRydWUsIklzSXRhbGljIjpmYWxzZSwiSXNVbmRlcmxpbmVkIjpmYWxzZSwiUGFyZW50U3R5bGUiOnsiJHJlZiI6IjEwOCJ9fSwiQXV0b1NpemUiOjIsIkZvcmVncm91bmQiOnsiJHJlZiI6IjEwOSJ9LCJNYXhXaWR0aCI6MTQxLjczNDQ4MTgxMTUyMzQ0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MiLCJMaW5lQ29sb3IiOm51bGwsIkxpbmVXZWlnaHQiOjAuMCwiTGluZVR5cGUiOjAsIlBhcmVudFN0eWxlIjpudWxsfSwiUGFyZW50U3R5bGUiOnsiJHJlZiI6IjEwNyJ9fSwiRGF0ZVN0eWxlIjp7IiRpZCI6IjM4NCIsIkZvbnRTZXR0aW5ncyI6eyIkaWQiOiIzO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4NiIsIkxpbmVDb2xvciI6bnVsbCwiTGluZVdlaWdodCI6MC4wLCJMaW5lVHlwZSI6MCwiUGFyZW50U3R5bGUiOm51bGx9LCJQYXJlbnRTdHlsZSI6eyIkcmVmIjoiMTE0In19LCJEYXRlRm9ybWF0Ijp7IiRyZWYiOiIxMjEifSwiSXNWaXNpYmxlIjp0cnVlLCJQYXJlbnRTdHlsZSI6eyIkcmVmIjoiODAifX0sIkluZGV4Ijo2LCJJZCI6ImFjMWM2NTg2LTcwMzUtNDdlMi1hMmNlLTIzYWJhNWE0NDNjNiIsIlRpdGxlIjoiQ29tcGxldGUgZGVzaWduIHJlcG9ydCIsIk5vdGUiOm51bGwsIkh5cGVybGluayI6bnVsbCwiSXNDaGFuZ2VkIjpmYWxzZSwiSXNOZXciOmZhbHNlfSx7IiRpZCI6IjM4NyIsIkdyb3VwTmFtZSI6bnVsbCwiU3RhcnREYXRlIjoiMjAxNS0xMS0xMVQwMDowMDowMFoiLCJFbmREYXRlIjoiMjAxNS0xMS0xNVQwMDowMDowMFoiLCJQZXJjZW50YWdlQ29tcGxldGUiOm51bGwsIlN0eWxlIjp7IiRpZCI6IjM4OCIsIlNoYXBlIjowLCJTaGFwZVRoaWNrbmVzcyI6MSwiRHVyYXRpb25Gb3JtYXQiOjAsIkluY2x1ZGVOb25Xb3JraW5nRGF5c0luRHVyYXRpb24iOmZhbHNlLCJQZXJjZW50YWdlQ29tcGxldGVTdHlsZSI6eyIkaWQiOiIzODkiLCJGb250U2V0dGluZ3MiOnsiJGlkIjoiMz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kxIiwiTGluZUNvbG9yIjpudWxsLCJMaW5lV2VpZ2h0IjowLjAsIkxpbmVUeXBlIjowLCJQYXJlbnRTdHlsZSI6bnVsbH0sIlBhcmVudFN0eWxlIjp7IiRyZWYiOiI4MSJ9fSwiRHVyYXRpb25TdHlsZSI6eyIkaWQiOiIzOTIiLCJGb250U2V0dGluZ3MiOnsiJGlkIjoiMz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0IiwiTGluZUNvbG9yIjpudWxsLCJMaW5lV2VpZ2h0IjowLjAsIkxpbmVUeXBlIjowLCJQYXJlbnRTdHlsZSI6bnVsbH0sIlBhcmVudFN0eWxlIjp7IiRyZWYiOiI4OCJ9fSwiSG9yaXpvbnRhbENvbm5lY3RvclN0eWxlIjp7IiRpZCI6IjM5NSIsIkxpbmVDb2xvciI6eyIkcmVmIjoiOTYifSwiTGluZVdlaWdodCI6MS4wLCJMaW5lVHlwZSI6MCwiUGFyZW50U3R5bGUiOnsiJHJlZiI6Ijk1In19LCJWZXJ0aWNhbENvbm5lY3RvclN0eWxlIjp7IiRpZCI6IjM5N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M5NyIsIk1hcmdpbiI6eyIkcmVmIjoiMTAyIn0sIlBhZGRpbmciOnsiJHJlZiI6IjEwMyJ9LCJCYWNrZ3JvdW5kIjp7IiRpZCI6IjM5OCIsIkNvbG9yIjp7IiRpZCI6IjM5OSIsIkEiOjI1NSwiUiI6NjgsIkciOjg0LCJCIjoxMDZ9fSwiSXNWaXNpYmxlIjp0cnVlLCJXaWR0aCI6MC4wLCJIZWlnaHQiOjE2LjAsIkJvcmRlclN0eWxlIjp7IiRpZCI6IjQwMCIsIkxpbmVDb2xvciI6eyIkcmVmIjoiMTA1In0sIkxpbmVXZWlnaHQiOjAuMCwiTGluZVR5cGUiOjAsIlBhcmVudFN0eWxlIjp7IiRyZWYiOiIxMDQifX0sIlBhcmVudFN0eWxlIjp7IiRyZWYiOiIxMDEifX0sIlRpdGxlU3R5bGUiOnsiJGlkIjoiNDAxIiwiRm9udFNldHRpbmdzIjp7IiRpZCI6IjQwMiIsIkZvbnRTaXplIjoxMSwiRm9udE5hbWUiOiJDYWxpYnJpIiwiSXNCb2xkIjp0cnVlLCJJc0l0YWxpYyI6ZmFsc2UsIklzVW5kZXJsaW5lZCI6ZmFsc2UsIlBhcmVudFN0eWxlIjp7IiRyZWYiOiIxMDgifX0sIkF1dG9TaXplIjoyLCJGb3JlZ3JvdW5kIjp7IiRyZWYiOiIxMDkifSwiTWF4V2lkdGgiOjE3My41MTc0ODY1NzIyNjU2My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zIiwiTGluZUNvbG9yIjpudWxsLCJMaW5lV2VpZ2h0IjowLjAsIkxpbmVUeXBlIjowLCJQYXJlbnRTdHlsZSI6bnVsbH0sIlBhcmVudFN0eWxlIjp7IiRyZWYiOiIxMDcifX0sIkRhdGVTdHlsZSI6eyIkaWQiOiI0MDQiLCJGb250U2V0dGluZ3MiOnsiJGlkIjoiND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YiLCJMaW5lQ29sb3IiOm51bGwsIkxpbmVXZWlnaHQiOjAuMCwiTGluZVR5cGUiOjAsIlBhcmVudFN0eWxlIjpudWxsfSwiUGFyZW50U3R5bGUiOnsiJHJlZiI6IjExNCJ9fSwiRGF0ZUZvcm1hdCI6eyIkcmVmIjoiMTIxIn0sIklzVmlzaWJsZSI6dHJ1ZSwiUGFyZW50U3R5bGUiOnsiJHJlZiI6IjgwIn19LCJJbmRleCI6NywiSWQiOiJlYjRhZmEwOS0zM2RkLTQ5NWEtYWVhZS05MDUwM2FmMzM5MWYiLCJUaXRsZSI6IkZsb3cgY2hhcnQgb2Ygc29mdHdhcmUgZGVzaWduIChmdW5jdGlvbnMpIiwiTm90ZSI6bnVsbCwiSHlwZXJsaW5rIjpudWxsLCJJc0NoYW5nZWQiOmZhbHNlLCJJc05ldyI6ZmFsc2V9LHsiJGlkIjoiNDA3IiwiR3JvdXBOYW1lIjpudWxsLCJTdGFydERhdGUiOiIyMDE1LTExLTE0VDAwOjAwOjAwWiIsIkVuZERhdGUiOiIyMDE1LTExLTE1VDAwOjAwOjAwWiIsIlBlcmNlbnRhZ2VDb21wbGV0ZSI6bnVsbCwiU3R5bGUiOnsiJGlkIjoiNDA4IiwiU2hhcGUiOjAsIlNoYXBlVGhpY2tuZXNzIjoxLCJEdXJhdGlvbkZvcm1hdCI6MCwiSW5jbHVkZU5vbldvcmtpbmdEYXlzSW5EdXJhdGlvbiI6ZmFsc2UsIlBlcmNlbnRhZ2VDb21wbGV0ZVN0eWxlIjp7IiRpZCI6IjQwOSIsIkZvbnRTZXR0aW5ncyI6eyIkaWQiOiI0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EiLCJMaW5lQ29sb3IiOm51bGwsIkxpbmVXZWlnaHQiOjAuMCwiTGluZVR5cGUiOjAsIlBhcmVudFN0eWxlIjpudWxsfSwiUGFyZW50U3R5bGUiOnsiJHJlZiI6IjgxIn19LCJEdXJhdGlvblN0eWxlIjp7IiRpZCI6IjQxMiIsIkZvbnRTZXR0aW5ncyI6eyIkaWQiOiI0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QiLCJMaW5lQ29sb3IiOm51bGwsIkxpbmVXZWlnaHQiOjAuMCwiTGluZVR5cGUiOjAsIlBhcmVudFN0eWxlIjpudWxsfSwiUGFyZW50U3R5bGUiOnsiJHJlZiI6Ijg4In19LCJIb3Jpem9udGFsQ29ubmVjdG9yU3R5bGUiOnsiJGlkIjoiNDE1IiwiTGluZUNvbG9yIjp7IiRyZWYiOiI5NiJ9LCJMaW5lV2VpZ2h0IjoxLjAsIkxpbmVUeXBlIjowLCJQYXJlbnRTdHlsZSI6eyIkcmVmIjoiOTUifX0sIlZlcnRpY2FsQ29ubmVjdG9yU3R5bGUiOnsiJGlkIjoiNDE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NDE3IiwiTWFyZ2luIjp7IiRyZWYiOiIxMDIifSwiUGFkZGluZyI6eyIkcmVmIjoiMTAzIn0sIkJhY2tncm91bmQiOnsiJGlkIjoiNDE4IiwiQ29sb3IiOnsiJGlkIjoiNDE5IiwiQSI6MjU1LCJSIjo5MSwiRyI6MTU1LCJCIjoyMTN9fSwiSXNWaXNpYmxlIjp0cnVlLCJXaWR0aCI6MC4wLCJIZWlnaHQiOjE2LjAsIkJvcmRlclN0eWxlIjp7IiRpZCI6IjQyMCIsIkxpbmVDb2xvciI6eyIkcmVmIjoiMTA1In0sIkxpbmVXZWlnaHQiOjAuMCwiTGluZVR5cGUiOjAsIlBhcmVudFN0eWxlIjp7IiRyZWYiOiIxMDQifX0sIlBhcmVudFN0eWxlIjp7IiRyZWYiOiIxMDEifX0sIlRpdGxlU3R5bGUiOnsiJGlkIjoiNDIxIiwiRm9udFNldHRpbmdzIjp7IiRpZCI6IjQyMiIsIkZvbnRTaXplIjoxMSwiRm9udE5hbWUiOiJDYWxpYnJpIiwiSXNCb2xkIjp0cnVlLCJJc0l0YWxpYyI6ZmFsc2UsIklzVW5kZXJsaW5lZCI6ZmFsc2UsIlBhcmVudFN0eWxlIjp7IiRyZWYiOiIxMDgifX0sIkF1dG9TaXplIjoyLCJGb3JlZ3JvdW5kIjp7IiRyZWYiOiIxMDkifSwiTWF4V2lkdGgiOjMwNy4zOTc2NDQwNDI5Njg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IzIiwiTGluZUNvbG9yIjpudWxsLCJMaW5lV2VpZ2h0IjowLjAsIkxpbmVUeXBlIjowLCJQYXJlbnRTdHlsZSI6bnVsbH0sIlBhcmVudFN0eWxlIjp7IiRyZWYiOiIxMDcifX0sIkRhdGVTdHlsZSI6eyIkaWQiOiI0MjQiLCJGb250U2V0dGluZ3MiOnsiJGlkIjoiND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jYiLCJMaW5lQ29sb3IiOm51bGwsIkxpbmVXZWlnaHQiOjAuMCwiTGluZVR5cGUiOjAsIlBhcmVudFN0eWxlIjpudWxsfSwiUGFyZW50U3R5bGUiOnsiJHJlZiI6IjExNCJ9fSwiRGF0ZUZvcm1hdCI6eyIkcmVmIjoiMTIxIn0sIklzVmlzaWJsZSI6dHJ1ZSwiUGFyZW50U3R5bGUiOnsiJHJlZiI6IjgwIn19LCJJbmRleCI6OCwiSWQiOiIxYTdkMjdjYi1hYWI0LTQyZjctYjgwMS04Yjg5MjU3YWQyYmQiLCJUaXRsZSI6IlByYWN0aWNlIHByZXNlbnRhdGlvbiBvZiBzb2Z0d2FyZSBkZXNpZ24gYW5kIG1lY2hhbmljYWwgZGVzaWduIHByb2dyZXNzIiwiTm90ZSI6bnVsbCwiSHlwZXJsaW5rIjpudWxsLCJJc0NoYW5nZWQiOmZhbHNlLCJJc05ldyI6ZmFsc2V9LHsiJGlkIjoiNDI3IiwiR3JvdXBOYW1lIjpudWxsLCJTdGFydERhdGUiOiIyMDE1LTExLTE2VDAwOjAwOjAwWiIsIkVuZERhdGUiOiIyMDE1LTExLTIxVDIzOjU5OjU5Ljk5OVoiLCJQZXJjZW50YWdlQ29tcGxldGUiOm51bGwsIlN0eWxlIjp7IiRpZCI6IjQyOCIsIlNoYXBlIjowLCJTaGFwZVRoaWNrbmVzcyI6MSwiRHVyYXRpb25Gb3JtYXQiOjAsIkluY2x1ZGVOb25Xb3JraW5nRGF5c0luRHVyYXRpb24iOmZhbHNlLCJQZXJjZW50YWdlQ29tcGxldGVTdHlsZSI6eyIkaWQiOiI0MjkiLCJGb250U2V0dGluZ3MiOnsiJGlkIjoiNDM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MxIiwiTGluZUNvbG9yIjpudWxsLCJMaW5lV2VpZ2h0IjowLjAsIkxpbmVUeXBlIjowLCJQYXJlbnRTdHlsZSI6bnVsbH0sIlBhcmVudFN0eWxlIjp7IiRyZWYiOiI4MSJ9fSwiRHVyYXRpb25TdHlsZSI6eyIkaWQiOiI0MzIiLCJGb250U2V0dGluZ3MiOnsiJGlkIjoiNDM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0IiwiTGluZUNvbG9yIjpudWxsLCJMaW5lV2VpZ2h0IjowLjAsIkxpbmVUeXBlIjowLCJQYXJlbnRTdHlsZSI6bnVsbH0sIlBhcmVudFN0eWxlIjp7IiRyZWYiOiI4OCJ9fSwiSG9yaXpvbnRhbENvbm5lY3RvclN0eWxlIjp7IiRpZCI6IjQzNSIsIkxpbmVDb2xvciI6eyIkcmVmIjoiOTYifSwiTGluZVdlaWdodCI6MS4wLCJMaW5lVHlwZSI6MCwiUGFyZW50U3R5bGUiOnsiJHJlZiI6Ijk1In19LCJWZXJ0aWNhbENvbm5lY3RvclN0eWxlIjp7IiRpZCI6IjQzN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QzNyIsIk1hcmdpbiI6eyIkcmVmIjoiMTAyIn0sIlBhZGRpbmciOnsiJHJlZiI6IjEwMyJ9LCJCYWNrZ3JvdW5kIjp7IiRpZCI6IjQzOCIsIkNvbG9yIjp7IiRpZCI6IjQzOSIsIkEiOjI1NSwiUiI6MjM3LCJHIjoxMjUsIkIiOjQ5fX0sIklzVmlzaWJsZSI6dHJ1ZSwiV2lkdGgiOjAuMCwiSGVpZ2h0IjoxNi4wLCJCb3JkZXJTdHlsZSI6eyIkaWQiOiI0NDAiLCJMaW5lQ29sb3IiOnsiJHJlZiI6IjEwNSJ9LCJMaW5lV2VpZ2h0IjowLjAsIkxpbmVUeXBlIjowLCJQYXJlbnRTdHlsZSI6eyIkcmVmIjoiMTA0In19LCJQYXJlbnRTdHlsZSI6eyIkcmVmIjoiMTAxIn19LCJUaXRsZVN0eWxlIjp7IiRpZCI6IjQ0MSIsIkZvbnRTZXR0aW5ncyI6eyIkaWQiOiI0NDIiLCJGb250U2l6ZSI6MTEsIkZvbnROYW1lIjoiQ2FsaWJyaSIsIklzQm9sZCI6dHJ1ZSwiSXNJdGFsaWMiOmZhbHNlLCJJc1VuZGVybGluZWQiOmZhbHNlLCJQYXJlbnRTdHlsZSI6eyIkcmVmIjoiMTA4In19LCJBdXRvU2l6ZSI6MiwiRm9yZWdyb3VuZCI6eyIkcmVmIjoiMTA5In0sIk1heFdpZHRoIjoxNTguMTEwNjI2MjIwNzAzM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MyIsIkxpbmVDb2xvciI6bnVsbCwiTGluZVdlaWdodCI6MC4wLCJMaW5lVHlwZSI6MCwiUGFyZW50U3R5bGUiOm51bGx9LCJQYXJlbnRTdHlsZSI6eyIkcmVmIjoiMTA3In19LCJEYXRlU3R5bGUiOnsiJGlkIjoiNDQ0IiwiRm9udFNldHRpbmdzIjp7IiRpZCI6IjQ0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2IiwiTGluZUNvbG9yIjpudWxsLCJMaW5lV2VpZ2h0IjowLjAsIkxpbmVUeXBlIjowLCJQYXJlbnRTdHlsZSI6bnVsbH0sIlBhcmVudFN0eWxlIjp7IiRyZWYiOiIxMTQifX0sIkRhdGVGb3JtYXQiOnsiJHJlZiI6IjEyMSJ9LCJJc1Zpc2libGUiOnRydWUsIlBhcmVudFN0eWxlIjp7IiRyZWYiOiI4MCJ9fSwiSW5kZXgiOjksIklkIjoiZjFiYTkyYjEtNTQ1My00ZjVjLWI4NGMtNzc4MzZhNmYzNTA4IiwiVGl0bGUiOiJTZXQgYWN0dWF0b3JzIGFuZCBzZW5zb3JzIG9mIHRoZSByb2JvdCIsIk5vdGUiOm51bGwsIkh5cGVybGluayI6bnVsbCwiSXNDaGFuZ2VkIjpmYWxzZSwiSXNOZXciOmZhbHNlfSx7IiRpZCI6IjQ0NyIsIkdyb3VwTmFtZSI6bnVsbCwiU3RhcnREYXRlIjoiMjAxNS0xMS0xOVQwMDowMDowMFoiLCJFbmREYXRlIjoiMjAxNS0xMS0yMlQyMzo1OTo1OS45OTlaIiwiUGVyY2VudGFnZUNvbXBsZXRlIjpudWxsLCJTdHlsZSI6eyIkaWQiOiI0NDgiLCJTaGFwZSI6MCwiU2hhcGVUaGlja25lc3MiOjEsIkR1cmF0aW9uRm9ybWF0IjowLCJJbmNsdWRlTm9uV29ya2luZ0RheXNJbkR1cmF0aW9uIjpmYWxzZSwiUGVyY2VudGFnZUNvbXBsZXRlU3R5bGUiOnsiJGlkIjoiNDQ5IiwiRm9udFNldHRpbmdzIjp7IiRpZCI6IjQ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1MSIsIkxpbmVDb2xvciI6bnVsbCwiTGluZVdlaWdodCI6MC4wLCJMaW5lVHlwZSI6MCwiUGFyZW50U3R5bGUiOm51bGx9LCJQYXJlbnRTdHlsZSI6eyIkcmVmIjoiODEifX0sIkR1cmF0aW9uU3R5bGUiOnsiJGlkIjoiNDUyIiwiRm9udFNldHRpbmdzIjp7IiRpZCI6IjQ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CIsIkxpbmVDb2xvciI6bnVsbCwiTGluZVdlaWdodCI6MC4wLCJMaW5lVHlwZSI6MCwiUGFyZW50U3R5bGUiOm51bGx9LCJQYXJlbnRTdHlsZSI6eyIkcmVmIjoiODgifX0sIkhvcml6b250YWxDb25uZWN0b3JTdHlsZSI6eyIkaWQiOiI0NTUiLCJMaW5lQ29sb3IiOnsiJHJlZiI6Ijk2In0sIkxpbmVXZWlnaHQiOjEuMCwiTGluZVR5cGUiOjAsIlBhcmVudFN0eWxlIjp7IiRyZWYiOiI5NSJ9fSwiVmVydGljYWxDb25uZWN0b3JTdHlsZSI6eyIkaWQiOiI0NTY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0NTciLCJNYXJnaW4iOnsiJHJlZiI6IjEwMiJ9LCJQYWRkaW5nIjp7IiRyZWYiOiIxMDMifSwiQmFja2dyb3VuZCI6eyIkaWQiOiI0NTgiLCJDb2xvciI6eyIkaWQiOiI0NTkiLCJBIjoyNTUsIlIiOjE2NSwiRyI6MTY1LCJCIjoxNjV9fSwiSXNWaXNpYmxlIjp0cnVlLCJXaWR0aCI6MC4wLCJIZWlnaHQiOjE2LjAsIkJvcmRlclN0eWxlIjp7IiRpZCI6IjQ2MCIsIkxpbmVDb2xvciI6eyIkcmVmIjoiMTA1In0sIkxpbmVXZWlnaHQiOjAuMCwiTGluZVR5cGUiOjAsIlBhcmVudFN0eWxlIjp7IiRyZWYiOiIxMDQifX0sIlBhcmVudFN0eWxlIjp7IiRyZWYiOiIxMDEifX0sIlRpdGxlU3R5bGUiOnsiJGlkIjoiNDYxIiwiRm9udFNldHRpbmdzIjp7IiRpZCI6IjQ2MiIsIkZvbnRTaXplIjoxMSwiRm9udE5hbWUiOiJDYWxpYnJpIiwiSXNCb2xkIjp0cnVlLCJJc0l0YWxpYyI6ZmFsc2UsIklzVW5kZXJsaW5lZCI6ZmFsc2UsIlBhcmVudFN0eWxlIjp7IiRyZWYiOiIxMDgifX0sIkF1dG9TaXplIjoyLCJGb3JlZ3JvdW5kIjp7IiRyZWYiOiIxMDkifSwiTWF4V2lkdGgiOjE5Mi44MTg2NjQ1NTA3ODEy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YzIiwiTGluZUNvbG9yIjpudWxsLCJMaW5lV2VpZ2h0IjowLjAsIkxpbmVUeXBlIjowLCJQYXJlbnRTdHlsZSI6bnVsbH0sIlBhcmVudFN0eWxlIjp7IiRyZWYiOiIxMDcifX0sIkRhdGVTdHlsZSI6eyIkaWQiOiI0NjQiLCJGb250U2V0dGluZ3MiOnsiJGlkIjoiNDY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jYiLCJMaW5lQ29sb3IiOm51bGwsIkxpbmVXZWlnaHQiOjAuMCwiTGluZVR5cGUiOjAsIlBhcmVudFN0eWxlIjpudWxsfSwiUGFyZW50U3R5bGUiOnsiJHJlZiI6IjExNCJ9fSwiRGF0ZUZvcm1hdCI6eyIkcmVmIjoiMTIxIn0sIklzVmlzaWJsZSI6dHJ1ZSwiUGFyZW50U3R5bGUiOnsiJHJlZiI6IjgwIn19LCJJbmRleCI6MTAsIklkIjoiZjM4NGJhZWItN2JlMi00YTlmLWEzYWItOWZmYTc3NTk5OTIyIiwiVGl0bGUiOiJTb2Z0d2FyZSBjcmVhdGlvbiwgdGVzdGluZyBhbmQgZGVidWdnaW5nIiwiTm90ZSI6bnVsbCwiSHlwZXJsaW5rIjpudWxsLCJJc0NoYW5nZWQiOmZhbHNlLCJJc05ldyI6ZmFsc2V9LHsiJGlkIjoiNDY3IiwiR3JvdXBOYW1lIjpudWxsLCJTdGFydERhdGUiOiIyMDE1LTExLTIyVDAwOjAwOjAwWiIsIkVuZERhdGUiOiIyMDE1LTExLTIyVDIzOjU5OjU5Ljk5OVoiLCJQZXJjZW50YWdlQ29tcGxldGUiOm51bGwsIlN0eWxlIjp7IiRpZCI6IjQ2OCIsIlNoYXBlIjowLCJTaGFwZVRoaWNrbmVzcyI6MSwiRHVyYXRpb25Gb3JtYXQiOjAsIkluY2x1ZGVOb25Xb3JraW5nRGF5c0luRHVyYXRpb24iOmZhbHNlLCJQZXJjZW50YWdlQ29tcGxldGVTdHlsZSI6eyIkaWQiOiI0NjkiLCJGb250U2V0dGluZ3MiOnsiJGlkIjoiND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cxIiwiTGluZUNvbG9yIjpudWxsLCJMaW5lV2VpZ2h0IjowLjAsIkxpbmVUeXBlIjowLCJQYXJlbnRTdHlsZSI6bnVsbH0sIlBhcmVudFN0eWxlIjp7IiRyZWYiOiI4MSJ9fSwiRHVyYXRpb25TdHlsZSI6eyIkaWQiOiI0NzIiLCJGb250U2V0dGluZ3MiOnsiJGlkIjoiND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c0IiwiTGluZUNvbG9yIjpudWxsLCJMaW5lV2VpZ2h0IjowLjAsIkxpbmVUeXBlIjowLCJQYXJlbnRTdHlsZSI6bnVsbH0sIlBhcmVudFN0eWxlIjp7IiRyZWYiOiI4OCJ9fSwiSG9yaXpvbnRhbENvbm5lY3RvclN0eWxlIjp7IiRpZCI6IjQ3NSIsIkxpbmVDb2xvciI6eyIkcmVmIjoiOTYifSwiTGluZVdlaWdodCI6MS4wLCJMaW5lVHlwZSI6MCwiUGFyZW50U3R5bGUiOnsiJHJlZiI6Ijk1In19LCJWZXJ0aWNhbENvbm5lY3RvclN0eWxlIjp7IiRpZCI6IjQ3N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Q3NyIsIk1hcmdpbiI6eyIkcmVmIjoiMTAyIn0sIlBhZGRpbmciOnsiJHJlZiI6IjEwMyJ9LCJCYWNrZ3JvdW5kIjp7IiRpZCI6IjQ3OCIsIkNvbG9yIjp7IiRpZCI6IjQ3OSIsIkEiOjI1NSwiUiI6MjU1LCJHIjoxOTIsIkIiOjB9fSwiSXNWaXNpYmxlIjp0cnVlLCJXaWR0aCI6MC4wLCJIZWlnaHQiOjE2LjAsIkJvcmRlclN0eWxlIjp7IiRpZCI6IjQ4MCIsIkxpbmVDb2xvciI6eyIkcmVmIjoiMTA1In0sIkxpbmVXZWlnaHQiOjAuMCwiTGluZVR5cGUiOjAsIlBhcmVudFN0eWxlIjp7IiRyZWYiOiIxMDQifX0sIlBhcmVudFN0eWxlIjp7IiRyZWYiOiIxMDEifX0sIlRpdGxlU3R5bGUiOnsiJGlkIjoiNDgxIiwiRm9udFNldHRpbmdzIjp7IiRpZCI6IjQ4MiIsIkZvbnRTaXplIjoxMSwiRm9udE5hbWUiOiJDYWxpYnJpIiwiSXNCb2xkIjp0cnVlLCJJc0l0YWxpYyI6ZmFsc2UsIklzVW5kZXJsaW5lZCI6ZmFsc2UsIlBhcmVudFN0eWxlIjp7IiRyZWYiOiIxMDgifX0sIkF1dG9TaXplIjoyLCJGb3JlZ3JvdW5kIjp7IiRyZWYiOiIxMDkifSwiTWF4V2lkdGgiOjI0Ni40MjE0OTM1MzAyNzM0N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gzIiwiTGluZUNvbG9yIjpudWxsLCJMaW5lV2VpZ2h0IjowLjAsIkxpbmVUeXBlIjowLCJQYXJlbnRTdHlsZSI6bnVsbH0sIlBhcmVudFN0eWxlIjp7IiRyZWYiOiIxMDcifX0sIkRhdGVTdHlsZSI6eyIkaWQiOiI0ODQiLCJGb250U2V0dGluZ3MiOnsiJGlkIjoiNDg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YiLCJMaW5lQ29sb3IiOm51bGwsIkxpbmVXZWlnaHQiOjAuMCwiTGluZVR5cGUiOjAsIlBhcmVudFN0eWxlIjpudWxsfSwiUGFyZW50U3R5bGUiOnsiJHJlZiI6IjExNCJ9fSwiRGF0ZUZvcm1hdCI6eyIkcmVmIjoiMTIxIn0sIklzVmlzaWJsZSI6dHJ1ZSwiUGFyZW50U3R5bGUiOnsiJHJlZiI6IjgwIn19LCJJbmRleCI6MTEsIklkIjoiYTBlZjM4ODQtODdkMy00Y2JiLWFmZWYtMDU5Y2U4Y2VhYTBiIiwiVGl0bGUiOiJSb2JvdCBvYmplY3RpdmVzIHRhc2sgbGlzdCBmb3IgZGVtbyBkYXkgIiwiTm90ZSI6bnVsbCwiSHlwZXJsaW5rIjpudWxsLCJJc0NoYW5nZWQiOmZhbHNlLCJJc05ldyI6ZmFsc2V9LHsiJGlkIjoiNDg3IiwiR3JvdXBOYW1lIjpudWxsLCJTdGFydERhdGUiOiIyMDE1LTExLTIyVDAwOjAwOjAwWiIsIkVuZERhdGUiOiIyMDE1LTExLTI0VDAwOjAwOjAwWiIsIlBlcmNlbnRhZ2VDb21wbGV0ZSI6bnVsbCwiU3R5bGUiOnsiJGlkIjoiNDg4IiwiU2hhcGUiOjAsIlNoYXBlVGhpY2tuZXNzIjoxLCJEdXJhdGlvbkZvcm1hdCI6MCwiSW5jbHVkZU5vbldvcmtpbmdEYXlzSW5EdXJhdGlvbiI6ZmFsc2UsIlBlcmNlbnRhZ2VDb21wbGV0ZVN0eWxlIjp7IiRpZCI6IjQ4OSIsIkZvbnRTZXR0aW5ncyI6eyIkaWQiOiI0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TEiLCJMaW5lQ29sb3IiOm51bGwsIkxpbmVXZWlnaHQiOjAuMCwiTGluZVR5cGUiOjAsIlBhcmVudFN0eWxlIjpudWxsfSwiUGFyZW50U3R5bGUiOnsiJHJlZiI6IjgxIn19LCJEdXJhdGlvblN0eWxlIjp7IiRpZCI6IjQ5MiIsIkZvbnRTZXR0aW5ncyI6eyIkaWQiOiI0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OTQiLCJMaW5lQ29sb3IiOm51bGwsIkxpbmVXZWlnaHQiOjAuMCwiTGluZVR5cGUiOjAsIlBhcmVudFN0eWxlIjpudWxsfSwiUGFyZW50U3R5bGUiOnsiJHJlZiI6Ijg4In19LCJIb3Jpem9udGFsQ29ubmVjdG9yU3R5bGUiOnsiJGlkIjoiNDk1IiwiTGluZUNvbG9yIjp7IiRyZWYiOiI5NiJ9LCJMaW5lV2VpZ2h0IjoxLjAsIkxpbmVUeXBlIjowLCJQYXJlbnRTdHlsZSI6eyIkcmVmIjoiOTUifX0sIlZlcnRpY2FsQ29ubmVjdG9yU3R5bGUiOnsiJGlkIjoiNDk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NDk3IiwiTWFyZ2luIjp7IiRyZWYiOiIxMDIifSwiUGFkZGluZyI6eyIkcmVmIjoiMTAzIn0sIkJhY2tncm91bmQiOnsiJGlkIjoiNDk4IiwiQ29sb3IiOnsiJGlkIjoiNDk5IiwiQSI6MjU1LCJSIjo2OCwiRyI6MTE0LCJCIjoxOTZ9fSwiSXNWaXNpYmxlIjp0cnVlLCJXaWR0aCI6MC4wLCJIZWlnaHQiOjE2LjAsIkJvcmRlclN0eWxlIjp7IiRpZCI6IjUwMCIsIkxpbmVDb2xvciI6eyIkcmVmIjoiMTA1In0sIkxpbmVXZWlnaHQiOjAuMCwiTGluZVR5cGUiOjAsIlBhcmVudFN0eWxlIjp7IiRyZWYiOiIxMDQifX0sIlBhcmVudFN0eWxlIjp7IiRyZWYiOiIxMDEifX0sIlRpdGxlU3R5bGUiOnsiJGlkIjoiNTAxIiwiRm9udFNldHRpbmdzIjp7IiRpZCI6IjUwMiIsIkZvbnRTaXplIjoxMSwiRm9udE5hbWUiOiJDYWxpYnJpIiwiSXNCb2xkIjp0cnVlLCJJc0l0YWxpYyI6ZmFsc2UsIklzVW5kZXJsaW5lZCI6ZmFsc2UsIlBhcmVudFN0eWxlIjp7IiRyZWYiOiIxMDgifX0sIkF1dG9TaXplIjoyLCJGb3JlZ3JvdW5kIjp7IiRyZWYiOiIxMDkifSwiTWF4V2lkdGgiOjE1Mi4xNjgxMDYwNzkxMDE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AzIiwiTGluZUNvbG9yIjpudWxsLCJMaW5lV2VpZ2h0IjowLjAsIkxpbmVUeXBlIjowLCJQYXJlbnRTdHlsZSI6bnVsbH0sIlBhcmVudFN0eWxlIjp7IiRyZWYiOiIxMDcifX0sIkRhdGVTdHlsZSI6eyIkaWQiOiI1MDQiLCJGb250U2V0dGluZ3MiOnsiJGlkIjoiNT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YiLCJMaW5lQ29sb3IiOm51bGwsIkxpbmVXZWlnaHQiOjAuMCwiTGluZVR5cGUiOjAsIlBhcmVudFN0eWxlIjpudWxsfSwiUGFyZW50U3R5bGUiOnsiJHJlZiI6IjExNCJ9fSwiRGF0ZUZvcm1hdCI6eyIkcmVmIjoiMTIxIn0sIklzVmlzaWJsZSI6dHJ1ZSwiUGFyZW50U3R5bGUiOnsiJHJlZiI6IjgwIn19LCJJbmRleCI6MTIsIklkIjoiYWU2OTFiNTUtNzVlZC00ZTBhLTkzYjItODViY2EzNjE0OTM4IiwiVGl0bGUiOiJGaW5hbCB0ZXN0aW5nIGFuZCB0b3VjaC11cHMiLCJOb3RlIjpudWxsLCJIeXBlcmxpbmsiOm51bGwsIklzQ2hhbmdlZCI6ZmFsc2UsIklzTmV3IjpmYWxzZX0seyIkaWQiOiI1MDciLCJHcm91cE5hbWUiOm51bGwsIlN0YXJ0RGF0ZSI6IjIwMTUtMTEtMjVUMDA6MDA6MDBaIiwiRW5kRGF0ZSI6IjIwMTUtMTItMDJUMjM6NTk6NTkuOTk5WiIsIlBlcmNlbnRhZ2VDb21wbGV0ZSI6bnVsbCwiU3R5bGUiOnsiJGlkIjoiNTA4IiwiU2hhcGUiOjAsIlNoYXBlVGhpY2tuZXNzIjoxLCJEdXJhdGlvbkZvcm1hdCI6MCwiSW5jbHVkZU5vbldvcmtpbmdEYXlzSW5EdXJhdGlvbiI6ZmFsc2UsIlBlcmNlbnRhZ2VDb21wbGV0ZVN0eWxlIjp7IiRpZCI6IjUwOSIsIkZvbnRTZXR0aW5ncyI6eyIkaWQiOiI1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TEiLCJMaW5lQ29sb3IiOm51bGwsIkxpbmVXZWlnaHQiOjAuMCwiTGluZVR5cGUiOjAsIlBhcmVudFN0eWxlIjpudWxsfSwiUGFyZW50U3R5bGUiOnsiJHJlZiI6IjgxIn19LCJEdXJhdGlvblN0eWxlIjp7IiRpZCI6IjUxMiIsIkZvbnRTZXR0aW5ncyI6eyIkaWQiOiI1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QiLCJMaW5lQ29sb3IiOm51bGwsIkxpbmVXZWlnaHQiOjAuMCwiTGluZVR5cGUiOjAsIlBhcmVudFN0eWxlIjpudWxsfSwiUGFyZW50U3R5bGUiOnsiJHJlZiI6Ijg4In19LCJIb3Jpem9udGFsQ29ubmVjdG9yU3R5bGUiOnsiJGlkIjoiNTE1IiwiTGluZUNvbG9yIjp7IiRyZWYiOiI5NiJ9LCJMaW5lV2VpZ2h0IjoxLjAsIkxpbmVUeXBlIjowLCJQYXJlbnRTdHlsZSI6eyIkcmVmIjoiOTUifX0sIlZlcnRpY2FsQ29ubmVjdG9yU3R5bGUiOnsiJGlkIjoiNTE2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NTE3IiwiTWFyZ2luIjp7IiRyZWYiOiIxMDIifSwiUGFkZGluZyI6eyIkcmVmIjoiMTAzIn0sIkJhY2tncm91bmQiOnsiJGlkIjoiNTE4IiwiQ29sb3IiOnsiJGlkIjoiNTE5IiwiQSI6MjU1LCJSIjoxMTIsIkciOjE3MywiQiI6NzF9fSwiSXNWaXNpYmxlIjp0cnVlLCJXaWR0aCI6MC4wLCJIZWlnaHQiOjE2LjAsIkJvcmRlclN0eWxlIjp7IiRpZCI6IjUyMCIsIkxpbmVDb2xvciI6eyIkcmVmIjoiMTA1In0sIkxpbmVXZWlnaHQiOjAuMCwiTGluZVR5cGUiOjAsIlBhcmVudFN0eWxlIjp7IiRyZWYiOiIxMDQifX0sIlBhcmVudFN0eWxlIjp7IiRyZWYiOiIxMDEifX0sIlRpdGxlU3R5bGUiOnsiJGlkIjoiNTIxIiwiRm9udFNldHRpbmdzIjp7IiRpZCI6IjUyMiIsIkZvbnRTaXplIjoxMSwiRm9udE5hbWUiOiJDYWxpYnJpIiwiSXNCb2xkIjp0cnVlLCJJc0l0YWxpYyI6ZmFsc2UsIklzVW5kZXJsaW5lZCI6ZmFsc2UsIlBhcmVudFN0eWxlIjp7IiRyZWYiOiIxMDgifX0sIkF1dG9TaXplIjoyLCJGb3JlZ3JvdW5kIjp7IiRyZWYiOiIxMDkifSwiTWF4V2lkdGgiOjE2MC4xNDQwODg3NDUxMTcx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IzIiwiTGluZUNvbG9yIjpudWxsLCJMaW5lV2VpZ2h0IjowLjAsIkxpbmVUeXBlIjowLCJQYXJlbnRTdHlsZSI6bnVsbH0sIlBhcmVudFN0eWxlIjp7IiRyZWYiOiIxMDcifX0sIkRhdGVTdHlsZSI6eyIkaWQiOiI1MjQiLCJGb250U2V0dGluZ3MiOnsiJGlkIjoiNT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jYiLCJMaW5lQ29sb3IiOm51bGwsIkxpbmVXZWlnaHQiOjAuMCwiTGluZVR5cGUiOjAsIlBhcmVudFN0eWxlIjpudWxsfSwiUGFyZW50U3R5bGUiOnsiJHJlZiI6IjExNCJ9fSwiRGF0ZUZvcm1hdCI6eyIkcmVmIjoiMTIxIn0sIklzVmlzaWJsZSI6dHJ1ZSwiUGFyZW50U3R5bGUiOnsiJHJlZiI6IjgwIn19LCJJbmRleCI6MTMsIklkIjoiMTNjNjk1YWUtYWNhMi00ZTM4LWEwZTYtOTcwY2JhZTI3MTNkIiwiVGl0bGUiOiJDb21wbGV0ZSBmaW5hbCByZXBvcnQiLCJOb3RlIjpudWxsLCJIeXBlcmxpbmsiOm51bGwsIklzQ2hhbmdlZCI6ZmFsc2UsIklzTmV3IjpmYWxzZX1dLCJTZXR0aW5ncyI6eyIkaWQiOiI1MjciLCJJbXBhT3B0aW9ucyI6eyIkaWQiOiI1Mjg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2015-12-01T21:21:47Z</dcterms:modified>
</cp:coreProperties>
</file>