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8BBE45-8476-4175-BBEA-B908E1A263D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8BBE45-8476-4175-BBEA-B908E1A263D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8BBE45-8476-4175-BBEA-B908E1A263D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BE45-8476-4175-BBEA-B908E1A263D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BBE45-8476-4175-BBEA-B908E1A263D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BBE45-8476-4175-BBEA-B908E1A263D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BBE45-8476-4175-BBEA-B908E1A263D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BE45-8476-4175-BBEA-B908E1A263D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8BBE45-8476-4175-BBEA-B908E1A263D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BE45-8476-4175-BBEA-B908E1A263D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8BBE45-8476-4175-BBEA-B908E1A263D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8BBE45-8476-4175-BBEA-B908E1A263D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BE45-8476-4175-BBEA-B908E1A263D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AC6D-78B4-465D-A14F-35C7DCC1667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0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4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the Role definition for </a:t>
            </a:r>
            <a:r>
              <a:rPr lang="en-US" dirty="0" err="1" smtClean="0"/>
              <a:t>UserAccount</a:t>
            </a:r>
            <a:endParaRPr lang="en-US" dirty="0" smtClean="0"/>
          </a:p>
          <a:p>
            <a:r>
              <a:rPr lang="en-US" dirty="0" smtClean="0"/>
              <a:t>Learn about the Work Request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14400"/>
            <a:ext cx="7484533" cy="5943600"/>
          </a:xfrm>
        </p:spPr>
      </p:pic>
    </p:spTree>
    <p:extLst>
      <p:ext uri="{BB962C8B-B14F-4D97-AF65-F5344CB8AC3E}">
        <p14:creationId xmlns:p14="http://schemas.microsoft.com/office/powerpoint/2010/main" val="30413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eme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</TotalTime>
  <Words>20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Lab 7</vt:lpstr>
      <vt:lpstr>Agenda</vt:lpstr>
      <vt:lpstr>Objectives</vt:lpstr>
      <vt:lpstr>Architecture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</dc:title>
  <dc:creator>raunak</dc:creator>
  <cp:lastModifiedBy>raunak</cp:lastModifiedBy>
  <cp:revision>5</cp:revision>
  <dcterms:created xsi:type="dcterms:W3CDTF">2013-10-25T17:33:35Z</dcterms:created>
  <dcterms:modified xsi:type="dcterms:W3CDTF">2013-10-25T18:31:44Z</dcterms:modified>
</cp:coreProperties>
</file>