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0F57-2F56-4593-BE21-299B413FB95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CAD-5E84-451A-B502-83A053A2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2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0F57-2F56-4593-BE21-299B413FB95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CAD-5E84-451A-B502-83A053A2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7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0F57-2F56-4593-BE21-299B413FB95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CAD-5E84-451A-B502-83A053A24BE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669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0F57-2F56-4593-BE21-299B413FB95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CAD-5E84-451A-B502-83A053A2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66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0F57-2F56-4593-BE21-299B413FB95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CAD-5E84-451A-B502-83A053A24BE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5500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0F57-2F56-4593-BE21-299B413FB95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CAD-5E84-451A-B502-83A053A2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0F57-2F56-4593-BE21-299B413FB95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CAD-5E84-451A-B502-83A053A2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06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0F57-2F56-4593-BE21-299B413FB95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CAD-5E84-451A-B502-83A053A2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3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0F57-2F56-4593-BE21-299B413FB95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CAD-5E84-451A-B502-83A053A2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5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0F57-2F56-4593-BE21-299B413FB95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CAD-5E84-451A-B502-83A053A2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0F57-2F56-4593-BE21-299B413FB95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CAD-5E84-451A-B502-83A053A2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0F57-2F56-4593-BE21-299B413FB95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CAD-5E84-451A-B502-83A053A2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4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0F57-2F56-4593-BE21-299B413FB95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CAD-5E84-451A-B502-83A053A2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6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0F57-2F56-4593-BE21-299B413FB95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CAD-5E84-451A-B502-83A053A2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6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0F57-2F56-4593-BE21-299B413FB95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CAD-5E84-451A-B502-83A053A2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3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0F57-2F56-4593-BE21-299B413FB95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CAD-5E84-451A-B502-83A053A2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8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D0F57-2F56-4593-BE21-299B413FB95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D8ECAD-5E84-451A-B502-83A053A2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3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1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1295401"/>
            <a:ext cx="5105400" cy="141626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7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r>
              <a:rPr lang="en-US" dirty="0"/>
              <a:t>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8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about the </a:t>
            </a:r>
            <a:r>
              <a:rPr lang="en-US" dirty="0" err="1" smtClean="0"/>
              <a:t>EcoSystem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What is Db4oUtil</a:t>
            </a:r>
          </a:p>
          <a:p>
            <a:r>
              <a:rPr lang="en-US" dirty="0" smtClean="0"/>
              <a:t>Learn Enterprise, Organizations and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6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Eco </a:t>
            </a:r>
            <a:r>
              <a:rPr lang="en-US" smtClean="0"/>
              <a:t>System </a:t>
            </a:r>
            <a:r>
              <a:rPr lang="en-US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449" y="1328566"/>
            <a:ext cx="8036123" cy="491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3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61" y="140043"/>
            <a:ext cx="8596668" cy="1320800"/>
          </a:xfrm>
        </p:spPr>
        <p:txBody>
          <a:bodyPr/>
          <a:lstStyle/>
          <a:p>
            <a:r>
              <a:rPr lang="en-US" dirty="0" smtClean="0"/>
              <a:t>Lab8 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64" y="800443"/>
            <a:ext cx="7150443" cy="566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5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Admin Role</a:t>
            </a:r>
          </a:p>
          <a:p>
            <a:pPr marL="0" indent="0">
              <a:buNone/>
            </a:pPr>
            <a:r>
              <a:rPr lang="en-US" dirty="0"/>
              <a:t>1. Admin creates a Lab and Doctor Organization</a:t>
            </a:r>
          </a:p>
          <a:p>
            <a:pPr marL="0" indent="0">
              <a:buNone/>
            </a:pPr>
            <a:r>
              <a:rPr lang="en-US" dirty="0"/>
              <a:t>2. Admin Role adds users of Doctor and Lab.</a:t>
            </a:r>
          </a:p>
          <a:p>
            <a:pPr marL="0" indent="0">
              <a:buNone/>
            </a:pPr>
            <a:r>
              <a:rPr lang="en-US" dirty="0"/>
              <a:t>3. Admin creates doctor and lab employee's </a:t>
            </a:r>
          </a:p>
          <a:p>
            <a:pPr marL="0" indent="0">
              <a:buNone/>
            </a:pPr>
            <a:r>
              <a:rPr lang="en-US" dirty="0"/>
              <a:t>4. Admin Provides username and password for doctor and lab employee's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Doctor Role</a:t>
            </a:r>
          </a:p>
          <a:p>
            <a:pPr marL="0" indent="0">
              <a:buNone/>
            </a:pPr>
            <a:r>
              <a:rPr lang="en-US" dirty="0"/>
              <a:t>1. Doctor login </a:t>
            </a:r>
          </a:p>
          <a:p>
            <a:pPr marL="0" indent="0">
              <a:buNone/>
            </a:pPr>
            <a:r>
              <a:rPr lang="en-US" dirty="0"/>
              <a:t>2. Doctor request for the test(Initiate work request)</a:t>
            </a:r>
          </a:p>
          <a:p>
            <a:pPr marL="0" indent="0">
              <a:buNone/>
            </a:pPr>
            <a:r>
              <a:rPr lang="en-US" dirty="0"/>
              <a:t>3. Doctor submits the request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Lab Role </a:t>
            </a:r>
          </a:p>
          <a:p>
            <a:pPr marL="0" indent="0">
              <a:buNone/>
            </a:pPr>
            <a:r>
              <a:rPr lang="en-US" dirty="0"/>
              <a:t>1. Lab Assistant Login</a:t>
            </a:r>
          </a:p>
          <a:p>
            <a:pPr marL="0" indent="0">
              <a:buNone/>
            </a:pPr>
            <a:r>
              <a:rPr lang="en-US" dirty="0"/>
              <a:t>2. Lab Assistant processes the request which was submitted by the Doctor</a:t>
            </a:r>
          </a:p>
          <a:p>
            <a:pPr marL="0" indent="0">
              <a:buNone/>
            </a:pPr>
            <a:r>
              <a:rPr lang="en-US" dirty="0"/>
              <a:t>3. Lab Assistant assigns the work request to itself</a:t>
            </a:r>
          </a:p>
          <a:p>
            <a:pPr marL="0" indent="0">
              <a:buNone/>
            </a:pPr>
            <a:r>
              <a:rPr lang="en-US" dirty="0"/>
              <a:t>4. Lab Assistant process the request and submit back the request.</a:t>
            </a:r>
          </a:p>
        </p:txBody>
      </p:sp>
    </p:spTree>
    <p:extLst>
      <p:ext uri="{BB962C8B-B14F-4D97-AF65-F5344CB8AC3E}">
        <p14:creationId xmlns:p14="http://schemas.microsoft.com/office/powerpoint/2010/main" val="3277783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133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PowerPoint Presentation</vt:lpstr>
      <vt:lpstr>Lab 8</vt:lpstr>
      <vt:lpstr>Agenda</vt:lpstr>
      <vt:lpstr>Objectives</vt:lpstr>
      <vt:lpstr>Eco System Architecture</vt:lpstr>
      <vt:lpstr>Lab8 Architecture</vt:lpstr>
      <vt:lpstr>Steps</vt:lpstr>
    </vt:vector>
  </TitlesOfParts>
  <Company>Northeastern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Neerajsing Komalsingh Rajput</dc:creator>
  <cp:lastModifiedBy>Neerajsing Komalsingh Rajput</cp:lastModifiedBy>
  <cp:revision>2</cp:revision>
  <dcterms:created xsi:type="dcterms:W3CDTF">2016-11-17T20:09:03Z</dcterms:created>
  <dcterms:modified xsi:type="dcterms:W3CDTF">2016-11-17T20:21:15Z</dcterms:modified>
</cp:coreProperties>
</file>