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6" r:id="rId5"/>
    <p:sldId id="309" r:id="rId6"/>
    <p:sldId id="30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WordPress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/>
              <a:t>Content management system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3E16FBA-5414-4030-B684-5A3B63D0D6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16" r="22484"/>
          <a:stretch/>
        </p:blipFill>
        <p:spPr>
          <a:xfrm>
            <a:off x="1" y="0"/>
            <a:ext cx="6095999" cy="6857989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9C5CB-33F7-4D60-9D93-986269DC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What we are going to learn.</a:t>
            </a:r>
            <a:endParaRPr lang="en-IN" sz="3600" dirty="0"/>
          </a:p>
        </p:txBody>
      </p:sp>
      <p:cxnSp>
        <p:nvCxnSpPr>
          <p:cNvPr id="38" name="Straight Connector 2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399C9-AA90-46D2-A280-D2B5E453B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10" y="643466"/>
            <a:ext cx="6818427" cy="5561401"/>
          </a:xfrm>
        </p:spPr>
        <p:txBody>
          <a:bodyPr anchor="ctr"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What is a WordPress.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IN" dirty="0"/>
              <a:t>Why should you use it.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IN" dirty="0"/>
              <a:t>Required software and how to install it.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IN" dirty="0"/>
              <a:t>WordPress admin dashboard introduction(pages, posts and other functions).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IN" dirty="0"/>
              <a:t>WordPress themes.</a:t>
            </a:r>
          </a:p>
          <a:p>
            <a:pPr marL="1298448" lvl="4" indent="-457200">
              <a:buClr>
                <a:schemeClr val="tx1"/>
              </a:buClr>
              <a:buFont typeface="+mj-lt"/>
              <a:buAutoNum type="arabicPeriod"/>
            </a:pPr>
            <a:r>
              <a:rPr lang="en-IN" dirty="0"/>
              <a:t>How to install and activate.</a:t>
            </a:r>
          </a:p>
          <a:p>
            <a:pPr marL="1298448" lvl="4" indent="-457200">
              <a:buClr>
                <a:schemeClr val="tx1"/>
              </a:buClr>
              <a:buFont typeface="+mj-lt"/>
              <a:buAutoNum type="arabicPeriod"/>
            </a:pPr>
            <a:r>
              <a:rPr lang="en-IN" dirty="0"/>
              <a:t>Theme development.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IN" dirty="0"/>
              <a:t>WordPress plugins.</a:t>
            </a:r>
          </a:p>
          <a:p>
            <a:pPr marL="1298448" lvl="4" indent="-457200">
              <a:buClr>
                <a:schemeClr val="tx1"/>
              </a:buClr>
              <a:buFont typeface="+mj-lt"/>
              <a:buAutoNum type="arabicPeriod"/>
            </a:pPr>
            <a:r>
              <a:rPr lang="en-IN" dirty="0"/>
              <a:t>How to install and activate.</a:t>
            </a:r>
          </a:p>
          <a:p>
            <a:pPr marL="1298448" lvl="4" indent="-457200">
              <a:buClr>
                <a:schemeClr val="tx1"/>
              </a:buClr>
              <a:buFont typeface="+mj-lt"/>
              <a:buAutoNum type="arabicPeriod"/>
            </a:pPr>
            <a:r>
              <a:rPr lang="en-IN" dirty="0"/>
              <a:t>Plugin development.</a:t>
            </a:r>
          </a:p>
        </p:txBody>
      </p:sp>
      <p:pic>
        <p:nvPicPr>
          <p:cNvPr id="11" name="Picture 10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E86A18BE-EF11-4167-8204-A4F8A0848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636" y="109924"/>
            <a:ext cx="1145674" cy="114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40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What is WordPress?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DBAB69-2A64-4FBC-A455-CE8C244C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Georgia Pro Cond Light</vt:lpstr>
      <vt:lpstr>Speak Pro</vt:lpstr>
      <vt:lpstr>RetrospectVTI</vt:lpstr>
      <vt:lpstr>WordPress</vt:lpstr>
      <vt:lpstr>What we are going to learn.</vt:lpstr>
      <vt:lpstr>What is WordPress?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2020-04-14T17:29:07Z</dcterms:created>
  <dcterms:modified xsi:type="dcterms:W3CDTF">2020-04-14T17:33:39Z</dcterms:modified>
</cp:coreProperties>
</file>