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295400"/>
            <a:ext cx="84582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err="1" smtClean="0"/>
              <a:t>HackerRank</a:t>
            </a:r>
            <a:r>
              <a:rPr lang="en-US" sz="6000" dirty="0" smtClean="0"/>
              <a:t>-JAVA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dirty="0" smtClean="0"/>
              <a:t>(Basics)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724400"/>
            <a:ext cx="6400800" cy="1752600"/>
          </a:xfrm>
        </p:spPr>
        <p:txBody>
          <a:bodyPr/>
          <a:lstStyle/>
          <a:p>
            <a:pPr algn="ctr"/>
            <a:r>
              <a:rPr lang="en-US" sz="4800" dirty="0" smtClean="0"/>
              <a:t>DAY - </a:t>
            </a:r>
            <a:r>
              <a:rPr lang="en-US" sz="4800" dirty="0" smtClean="0"/>
              <a:t>20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05600" y="624840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-</a:t>
            </a:r>
            <a:r>
              <a:rPr lang="en-US" sz="2400" dirty="0" err="1" smtClean="0">
                <a:solidFill>
                  <a:schemeClr val="tx2"/>
                </a:solidFill>
              </a:rPr>
              <a:t>Siddhant</a:t>
            </a:r>
            <a:r>
              <a:rPr lang="en-US" sz="2400" dirty="0" smtClean="0">
                <a:solidFill>
                  <a:schemeClr val="tx2"/>
                </a:solidFill>
              </a:rPr>
              <a:t> Dixit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066800"/>
          </a:xfrm>
        </p:spPr>
        <p:txBody>
          <a:bodyPr/>
          <a:lstStyle/>
          <a:p>
            <a:r>
              <a:rPr lang="en-US" dirty="0" smtClean="0"/>
              <a:t>Q-1)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524000"/>
            <a:ext cx="799465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r>
              <a:rPr lang="en-US" dirty="0" smtClean="0"/>
              <a:t>Sol-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676400"/>
            <a:ext cx="5837237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Output-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2667000"/>
            <a:ext cx="1928813" cy="318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225</TotalTime>
  <Words>11</Words>
  <Application>Microsoft Office PowerPoint</Application>
  <PresentationFormat>On-screen Show (4:3)</PresentationFormat>
  <Paragraphs>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Urban</vt:lpstr>
      <vt:lpstr>HackerRank-JAVA (Basics)</vt:lpstr>
      <vt:lpstr>Q-1) </vt:lpstr>
      <vt:lpstr>Sol-</vt:lpstr>
      <vt:lpstr>Output-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HackerRank-JAVA (Basics)</dc:title>
  <dc:creator>Welcome</dc:creator>
  <cp:lastModifiedBy>Welcome</cp:lastModifiedBy>
  <cp:revision>31</cp:revision>
  <dcterms:created xsi:type="dcterms:W3CDTF">2006-08-16T00:00:00Z</dcterms:created>
  <dcterms:modified xsi:type="dcterms:W3CDTF">2022-11-01T17:42:48Z</dcterms:modified>
</cp:coreProperties>
</file>