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16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914400"/>
            <a:ext cx="4854575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371600"/>
            <a:ext cx="47244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8463" y="2522537"/>
            <a:ext cx="5807075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213</TotalTime>
  <Words>11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Urban</vt:lpstr>
      <vt:lpstr>HackerRank-JAVA (Basics)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28</cp:revision>
  <dcterms:created xsi:type="dcterms:W3CDTF">2006-08-16T00:00:00Z</dcterms:created>
  <dcterms:modified xsi:type="dcterms:W3CDTF">2022-10-28T17:38:24Z</dcterms:modified>
</cp:coreProperties>
</file>