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5510213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3913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10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HackerRank-JAVA (Basics)</vt:lpstr>
      <vt:lpstr>Q-1) </vt:lpstr>
      <vt:lpstr>Sol-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14</cp:revision>
  <dcterms:created xsi:type="dcterms:W3CDTF">2006-08-16T00:00:00Z</dcterms:created>
  <dcterms:modified xsi:type="dcterms:W3CDTF">2022-10-05T16:00:14Z</dcterms:modified>
</cp:coreProperties>
</file>