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09600"/>
            <a:ext cx="69723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4199" y="1066800"/>
            <a:ext cx="7211669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066800"/>
          </a:xfrm>
        </p:spPr>
        <p:txBody>
          <a:bodyPr/>
          <a:lstStyle/>
          <a:p>
            <a:r>
              <a:rPr lang="en-US" dirty="0" smtClean="0"/>
              <a:t>Q-2)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1" y="990600"/>
            <a:ext cx="737072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0894" y="1828800"/>
            <a:ext cx="6253906" cy="436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/>
              <a:t>Q-3)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14400"/>
            <a:ext cx="5433531" cy="530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599" y="2133600"/>
            <a:ext cx="759152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127</TotalTime>
  <Words>16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HackerRank-JAVA (Basics)</vt:lpstr>
      <vt:lpstr>Q-1) </vt:lpstr>
      <vt:lpstr>Sol-</vt:lpstr>
      <vt:lpstr>Q-2)</vt:lpstr>
      <vt:lpstr>Sol-</vt:lpstr>
      <vt:lpstr>Q-3)</vt:lpstr>
      <vt:lpstr>Sol-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13</cp:revision>
  <dcterms:created xsi:type="dcterms:W3CDTF">2006-08-16T00:00:00Z</dcterms:created>
  <dcterms:modified xsi:type="dcterms:W3CDTF">2022-10-01T07:08:20Z</dcterms:modified>
</cp:coreProperties>
</file>