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95400"/>
            <a:ext cx="84582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err="1" smtClean="0"/>
              <a:t>HackerRank</a:t>
            </a:r>
            <a:r>
              <a:rPr lang="en-US" sz="6000" dirty="0" smtClean="0"/>
              <a:t>-JAVA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dirty="0" smtClean="0"/>
              <a:t>(Basics)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724400"/>
            <a:ext cx="6400800" cy="1752600"/>
          </a:xfrm>
        </p:spPr>
        <p:txBody>
          <a:bodyPr/>
          <a:lstStyle/>
          <a:p>
            <a:pPr algn="ctr"/>
            <a:r>
              <a:rPr lang="en-US" sz="4800" dirty="0" smtClean="0"/>
              <a:t>DAY - </a:t>
            </a:r>
            <a:r>
              <a:rPr lang="en-US" sz="4800" dirty="0" smtClean="0"/>
              <a:t>14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600" y="62484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-</a:t>
            </a:r>
            <a:r>
              <a:rPr lang="en-US" sz="2400" dirty="0" err="1" smtClean="0">
                <a:solidFill>
                  <a:schemeClr val="tx2"/>
                </a:solidFill>
              </a:rPr>
              <a:t>Siddhant</a:t>
            </a:r>
            <a:r>
              <a:rPr lang="en-US" sz="2400" dirty="0" smtClean="0">
                <a:solidFill>
                  <a:schemeClr val="tx2"/>
                </a:solidFill>
              </a:rPr>
              <a:t> Dixit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r>
              <a:rPr lang="en-US" dirty="0" smtClean="0"/>
              <a:t>Q-1)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295400"/>
            <a:ext cx="5349875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 smtClean="0"/>
              <a:t>Sol-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828800"/>
            <a:ext cx="4640263" cy="387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Output-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2819400"/>
            <a:ext cx="3962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895600"/>
            <a:ext cx="2362200" cy="2387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066800"/>
          </a:xfrm>
        </p:spPr>
        <p:txBody>
          <a:bodyPr/>
          <a:lstStyle/>
          <a:p>
            <a:r>
              <a:rPr lang="en-US" dirty="0" smtClean="0"/>
              <a:t>Q-1)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447800"/>
            <a:ext cx="4252913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 smtClean="0"/>
              <a:t>Sol-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0800" y="2217737"/>
            <a:ext cx="6500813" cy="258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Output-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438400"/>
            <a:ext cx="3825875" cy="314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212</TotalTime>
  <Words>15</Words>
  <Application>Microsoft Office PowerPoint</Application>
  <PresentationFormat>On-screen Show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Urban</vt:lpstr>
      <vt:lpstr>HackerRank-JAVA (Basics)</vt:lpstr>
      <vt:lpstr>Q-1) </vt:lpstr>
      <vt:lpstr>Sol-</vt:lpstr>
      <vt:lpstr>Output-</vt:lpstr>
      <vt:lpstr>Q-1) </vt:lpstr>
      <vt:lpstr>Sol-</vt:lpstr>
      <vt:lpstr>Output-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HackerRank-JAVA (Basics)</dc:title>
  <dc:creator>Welcome</dc:creator>
  <cp:lastModifiedBy>Welcome</cp:lastModifiedBy>
  <cp:revision>27</cp:revision>
  <dcterms:created xsi:type="dcterms:W3CDTF">2006-08-16T00:00:00Z</dcterms:created>
  <dcterms:modified xsi:type="dcterms:W3CDTF">2022-10-27T05:36:56Z</dcterms:modified>
</cp:coreProperties>
</file>