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26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49" y="2330450"/>
            <a:ext cx="6023821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650875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316163"/>
            <a:ext cx="4876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232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37</cp:revision>
  <dcterms:created xsi:type="dcterms:W3CDTF">2006-08-16T00:00:00Z</dcterms:created>
  <dcterms:modified xsi:type="dcterms:W3CDTF">2022-11-07T06:16:48Z</dcterms:modified>
</cp:coreProperties>
</file>