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492250"/>
            <a:ext cx="5472113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512587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671770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150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20</cp:revision>
  <dcterms:created xsi:type="dcterms:W3CDTF">2006-08-16T00:00:00Z</dcterms:created>
  <dcterms:modified xsi:type="dcterms:W3CDTF">2022-10-09T14:31:19Z</dcterms:modified>
</cp:coreProperties>
</file>