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810" y="762000"/>
            <a:ext cx="709819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06168"/>
            <a:ext cx="7048500" cy="490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4770437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495800"/>
            <a:ext cx="4191000" cy="217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223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30</cp:revision>
  <dcterms:created xsi:type="dcterms:W3CDTF">2006-08-16T00:00:00Z</dcterms:created>
  <dcterms:modified xsi:type="dcterms:W3CDTF">2022-10-30T18:07:53Z</dcterms:modified>
</cp:coreProperties>
</file>