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85800"/>
            <a:ext cx="54483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28800"/>
            <a:ext cx="5177961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0527" r="33983" b="15789"/>
          <a:stretch>
            <a:fillRect/>
          </a:stretch>
        </p:blipFill>
        <p:spPr bwMode="auto">
          <a:xfrm>
            <a:off x="1752600" y="2819400"/>
            <a:ext cx="624295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2743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Output-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139</TotalTime>
  <Words>13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18</cp:revision>
  <dcterms:created xsi:type="dcterms:W3CDTF">2006-08-16T00:00:00Z</dcterms:created>
  <dcterms:modified xsi:type="dcterms:W3CDTF">2022-10-08T09:15:52Z</dcterms:modified>
</cp:coreProperties>
</file>