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762000"/>
            <a:ext cx="5478463" cy="589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865177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76400"/>
            <a:ext cx="5875337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933" y="2667000"/>
            <a:ext cx="278906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90800"/>
            <a:ext cx="2133600" cy="236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216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29</cp:revision>
  <dcterms:created xsi:type="dcterms:W3CDTF">2006-08-16T00:00:00Z</dcterms:created>
  <dcterms:modified xsi:type="dcterms:W3CDTF">2022-10-29T04:37:57Z</dcterms:modified>
</cp:coreProperties>
</file>