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9436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52" r="13040" b="25083"/>
          <a:stretch>
            <a:fillRect/>
          </a:stretch>
        </p:blipFill>
        <p:spPr bwMode="auto">
          <a:xfrm>
            <a:off x="453508" y="2286000"/>
            <a:ext cx="8157092" cy="406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694237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38" y="2281688"/>
            <a:ext cx="7422524" cy="425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Q-3)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38200"/>
            <a:ext cx="5548398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5137023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13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HackerRank-JAVA (Basics)</vt:lpstr>
      <vt:lpstr>Q-1) </vt:lpstr>
      <vt:lpstr>Sol-</vt:lpstr>
      <vt:lpstr>Q-2)</vt:lpstr>
      <vt:lpstr>Sol-</vt:lpstr>
      <vt:lpstr>Q-3)</vt:lpstr>
      <vt:lpstr>Sol-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6</cp:revision>
  <dcterms:created xsi:type="dcterms:W3CDTF">2006-08-16T00:00:00Z</dcterms:created>
  <dcterms:modified xsi:type="dcterms:W3CDTF">2022-09-30T17:01:11Z</dcterms:modified>
</cp:coreProperties>
</file>