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14400"/>
            <a:ext cx="5654675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6005513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5357813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152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21</cp:revision>
  <dcterms:created xsi:type="dcterms:W3CDTF">2006-08-16T00:00:00Z</dcterms:created>
  <dcterms:modified xsi:type="dcterms:W3CDTF">2022-10-23T18:55:13Z</dcterms:modified>
</cp:coreProperties>
</file>