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29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7355777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5557253" cy="467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90800"/>
            <a:ext cx="19179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971800"/>
            <a:ext cx="2293937" cy="28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288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41</cp:revision>
  <dcterms:created xsi:type="dcterms:W3CDTF">2006-08-16T00:00:00Z</dcterms:created>
  <dcterms:modified xsi:type="dcterms:W3CDTF">2022-11-10T15:46:45Z</dcterms:modified>
</cp:coreProperties>
</file>