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8799" y="914400"/>
            <a:ext cx="687432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27664"/>
            <a:ext cx="7239000" cy="486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0"/>
            <a:ext cx="34909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228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33</cp:revision>
  <dcterms:created xsi:type="dcterms:W3CDTF">2006-08-16T00:00:00Z</dcterms:created>
  <dcterms:modified xsi:type="dcterms:W3CDTF">2022-11-04T16:02:41Z</dcterms:modified>
</cp:coreProperties>
</file>