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27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85800"/>
            <a:ext cx="5387975" cy="600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883275" cy="45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209800"/>
            <a:ext cx="1954212" cy="366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238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38</cp:revision>
  <dcterms:created xsi:type="dcterms:W3CDTF">2006-08-16T00:00:00Z</dcterms:created>
  <dcterms:modified xsi:type="dcterms:W3CDTF">2022-11-08T15:51:29Z</dcterms:modified>
</cp:coreProperties>
</file>