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- 13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762000"/>
            <a:ext cx="5067300" cy="593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81200"/>
            <a:ext cx="5131049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362200"/>
            <a:ext cx="561857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Q-2) 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7225" y="1066800"/>
            <a:ext cx="5540375" cy="541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09800"/>
            <a:ext cx="6006738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90800"/>
            <a:ext cx="1836737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590800"/>
            <a:ext cx="1866900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2590800"/>
            <a:ext cx="1570037" cy="299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158</TotalTime>
  <Words>15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HackerRank-JAVA (Basics)</vt:lpstr>
      <vt:lpstr>Q-1) </vt:lpstr>
      <vt:lpstr>Sol-</vt:lpstr>
      <vt:lpstr>Output-</vt:lpstr>
      <vt:lpstr>Q-2)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23</cp:revision>
  <dcterms:created xsi:type="dcterms:W3CDTF">2006-08-16T00:00:00Z</dcterms:created>
  <dcterms:modified xsi:type="dcterms:W3CDTF">2022-10-25T17:33:37Z</dcterms:modified>
</cp:coreProperties>
</file>