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5403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6470650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4030663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231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36</cp:revision>
  <dcterms:created xsi:type="dcterms:W3CDTF">2006-08-16T00:00:00Z</dcterms:created>
  <dcterms:modified xsi:type="dcterms:W3CDTF">2022-11-06T17:16:57Z</dcterms:modified>
</cp:coreProperties>
</file>