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</a:t>
            </a:r>
            <a:r>
              <a:rPr lang="en-US" sz="4800" smtClean="0"/>
              <a:t>- </a:t>
            </a:r>
            <a:r>
              <a:rPr lang="en-US" sz="4800" smtClean="0"/>
              <a:t>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90600"/>
            <a:ext cx="544830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905000"/>
            <a:ext cx="480717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131</TotalTime>
  <Words>10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HackerRank-JAVA (Basics)</vt:lpstr>
      <vt:lpstr>Q-1) </vt:lpstr>
      <vt:lpstr>Sol-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16</cp:revision>
  <dcterms:created xsi:type="dcterms:W3CDTF">2006-08-16T00:00:00Z</dcterms:created>
  <dcterms:modified xsi:type="dcterms:W3CDTF">2022-10-06T13:41:01Z</dcterms:modified>
</cp:coreProperties>
</file>