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2" r:id="rId5"/>
    <p:sldId id="273" r:id="rId6"/>
    <p:sldId id="269" r:id="rId7"/>
    <p:sldId id="270"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76"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C4ACF998-C950-4897-9A01-DD217D33B6B2}" type="datetimeFigureOut">
              <a:rPr lang="es-ES" smtClean="0"/>
              <a:t>23/12/2020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732F2BE-D288-4C35-88E0-2A8677AB3629}" type="slidenum">
              <a:rPr lang="es-ES" smtClean="0"/>
              <a:t>‹#›</a:t>
            </a:fld>
            <a:endParaRPr lang="es-ES"/>
          </a:p>
        </p:txBody>
      </p:sp>
    </p:spTree>
    <p:extLst>
      <p:ext uri="{BB962C8B-B14F-4D97-AF65-F5344CB8AC3E}">
        <p14:creationId xmlns:p14="http://schemas.microsoft.com/office/powerpoint/2010/main" val="73839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4ACF998-C950-4897-9A01-DD217D33B6B2}" type="datetimeFigureOut">
              <a:rPr lang="es-ES" smtClean="0"/>
              <a:t>23/12/2020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732F2BE-D288-4C35-88E0-2A8677AB3629}" type="slidenum">
              <a:rPr lang="es-ES" smtClean="0"/>
              <a:t>‹#›</a:t>
            </a:fld>
            <a:endParaRPr lang="es-ES"/>
          </a:p>
        </p:txBody>
      </p:sp>
    </p:spTree>
    <p:extLst>
      <p:ext uri="{BB962C8B-B14F-4D97-AF65-F5344CB8AC3E}">
        <p14:creationId xmlns:p14="http://schemas.microsoft.com/office/powerpoint/2010/main" val="105846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4ACF998-C950-4897-9A01-DD217D33B6B2}" type="datetimeFigureOut">
              <a:rPr lang="es-ES" smtClean="0"/>
              <a:t>23/12/2020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732F2BE-D288-4C35-88E0-2A8677AB3629}" type="slidenum">
              <a:rPr lang="es-ES" smtClean="0"/>
              <a:t>‹#›</a:t>
            </a:fld>
            <a:endParaRPr lang="es-ES"/>
          </a:p>
        </p:txBody>
      </p:sp>
    </p:spTree>
    <p:extLst>
      <p:ext uri="{BB962C8B-B14F-4D97-AF65-F5344CB8AC3E}">
        <p14:creationId xmlns:p14="http://schemas.microsoft.com/office/powerpoint/2010/main" val="299432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4ACF998-C950-4897-9A01-DD217D33B6B2}" type="datetimeFigureOut">
              <a:rPr lang="es-ES" smtClean="0"/>
              <a:t>23/12/2020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732F2BE-D288-4C35-88E0-2A8677AB3629}" type="slidenum">
              <a:rPr lang="es-ES" smtClean="0"/>
              <a:t>‹#›</a:t>
            </a:fld>
            <a:endParaRPr lang="es-ES"/>
          </a:p>
        </p:txBody>
      </p:sp>
    </p:spTree>
    <p:extLst>
      <p:ext uri="{BB962C8B-B14F-4D97-AF65-F5344CB8AC3E}">
        <p14:creationId xmlns:p14="http://schemas.microsoft.com/office/powerpoint/2010/main" val="2232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C4ACF998-C950-4897-9A01-DD217D33B6B2}" type="datetimeFigureOut">
              <a:rPr lang="es-ES" smtClean="0"/>
              <a:t>23/12/2020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732F2BE-D288-4C35-88E0-2A8677AB3629}" type="slidenum">
              <a:rPr lang="es-ES" smtClean="0"/>
              <a:t>‹#›</a:t>
            </a:fld>
            <a:endParaRPr lang="es-ES"/>
          </a:p>
        </p:txBody>
      </p:sp>
    </p:spTree>
    <p:extLst>
      <p:ext uri="{BB962C8B-B14F-4D97-AF65-F5344CB8AC3E}">
        <p14:creationId xmlns:p14="http://schemas.microsoft.com/office/powerpoint/2010/main" val="97405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C4ACF998-C950-4897-9A01-DD217D33B6B2}" type="datetimeFigureOut">
              <a:rPr lang="es-ES" smtClean="0"/>
              <a:t>23/12/2020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732F2BE-D288-4C35-88E0-2A8677AB3629}" type="slidenum">
              <a:rPr lang="es-ES" smtClean="0"/>
              <a:t>‹#›</a:t>
            </a:fld>
            <a:endParaRPr lang="es-ES"/>
          </a:p>
        </p:txBody>
      </p:sp>
    </p:spTree>
    <p:extLst>
      <p:ext uri="{BB962C8B-B14F-4D97-AF65-F5344CB8AC3E}">
        <p14:creationId xmlns:p14="http://schemas.microsoft.com/office/powerpoint/2010/main" val="113285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C4ACF998-C950-4897-9A01-DD217D33B6B2}" type="datetimeFigureOut">
              <a:rPr lang="es-ES" smtClean="0"/>
              <a:t>23/12/2020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3732F2BE-D288-4C35-88E0-2A8677AB3629}" type="slidenum">
              <a:rPr lang="es-ES" smtClean="0"/>
              <a:t>‹#›</a:t>
            </a:fld>
            <a:endParaRPr lang="es-ES"/>
          </a:p>
        </p:txBody>
      </p:sp>
    </p:spTree>
    <p:extLst>
      <p:ext uri="{BB962C8B-B14F-4D97-AF65-F5344CB8AC3E}">
        <p14:creationId xmlns:p14="http://schemas.microsoft.com/office/powerpoint/2010/main" val="397589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C4ACF998-C950-4897-9A01-DD217D33B6B2}" type="datetimeFigureOut">
              <a:rPr lang="es-ES" smtClean="0"/>
              <a:t>23/12/2020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3732F2BE-D288-4C35-88E0-2A8677AB3629}" type="slidenum">
              <a:rPr lang="es-ES" smtClean="0"/>
              <a:t>‹#›</a:t>
            </a:fld>
            <a:endParaRPr lang="es-ES"/>
          </a:p>
        </p:txBody>
      </p:sp>
    </p:spTree>
    <p:extLst>
      <p:ext uri="{BB962C8B-B14F-4D97-AF65-F5344CB8AC3E}">
        <p14:creationId xmlns:p14="http://schemas.microsoft.com/office/powerpoint/2010/main" val="200686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ACF998-C950-4897-9A01-DD217D33B6B2}" type="datetimeFigureOut">
              <a:rPr lang="es-ES" smtClean="0"/>
              <a:t>23/12/2020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3732F2BE-D288-4C35-88E0-2A8677AB3629}" type="slidenum">
              <a:rPr lang="es-ES" smtClean="0"/>
              <a:t>‹#›</a:t>
            </a:fld>
            <a:endParaRPr lang="es-ES"/>
          </a:p>
        </p:txBody>
      </p:sp>
    </p:spTree>
    <p:extLst>
      <p:ext uri="{BB962C8B-B14F-4D97-AF65-F5344CB8AC3E}">
        <p14:creationId xmlns:p14="http://schemas.microsoft.com/office/powerpoint/2010/main" val="358577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4ACF998-C950-4897-9A01-DD217D33B6B2}" type="datetimeFigureOut">
              <a:rPr lang="es-ES" smtClean="0"/>
              <a:t>23/12/2020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732F2BE-D288-4C35-88E0-2A8677AB3629}" type="slidenum">
              <a:rPr lang="es-ES" smtClean="0"/>
              <a:t>‹#›</a:t>
            </a:fld>
            <a:endParaRPr lang="es-ES"/>
          </a:p>
        </p:txBody>
      </p:sp>
    </p:spTree>
    <p:extLst>
      <p:ext uri="{BB962C8B-B14F-4D97-AF65-F5344CB8AC3E}">
        <p14:creationId xmlns:p14="http://schemas.microsoft.com/office/powerpoint/2010/main" val="421154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4ACF998-C950-4897-9A01-DD217D33B6B2}" type="datetimeFigureOut">
              <a:rPr lang="es-ES" smtClean="0"/>
              <a:t>23/12/2020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732F2BE-D288-4C35-88E0-2A8677AB3629}" type="slidenum">
              <a:rPr lang="es-ES" smtClean="0"/>
              <a:t>‹#›</a:t>
            </a:fld>
            <a:endParaRPr lang="es-ES"/>
          </a:p>
        </p:txBody>
      </p:sp>
    </p:spTree>
    <p:extLst>
      <p:ext uri="{BB962C8B-B14F-4D97-AF65-F5344CB8AC3E}">
        <p14:creationId xmlns:p14="http://schemas.microsoft.com/office/powerpoint/2010/main" val="79475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CF998-C950-4897-9A01-DD217D33B6B2}" type="datetimeFigureOut">
              <a:rPr lang="es-ES" smtClean="0"/>
              <a:t>23/12/2020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2F2BE-D288-4C35-88E0-2A8677AB3629}" type="slidenum">
              <a:rPr lang="es-ES" smtClean="0"/>
              <a:t>‹#›</a:t>
            </a:fld>
            <a:endParaRPr lang="es-ES"/>
          </a:p>
        </p:txBody>
      </p:sp>
    </p:spTree>
    <p:extLst>
      <p:ext uri="{BB962C8B-B14F-4D97-AF65-F5344CB8AC3E}">
        <p14:creationId xmlns:p14="http://schemas.microsoft.com/office/powerpoint/2010/main" val="2445284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rotWithShape="1">
          <a:blip r:embed="rId2"/>
          <a:srcRect r="971"/>
          <a:stretch/>
        </p:blipFill>
        <p:spPr>
          <a:xfrm>
            <a:off x="9750" y="127000"/>
            <a:ext cx="12182250" cy="6460067"/>
          </a:xfrm>
          <a:prstGeom prst="rect">
            <a:avLst/>
          </a:prstGeom>
          <a:ln>
            <a:noFill/>
          </a:ln>
          <a:effectLst>
            <a:outerShdw blurRad="292100" dist="139700" dir="2700000" algn="tl" rotWithShape="0">
              <a:srgbClr val="333333">
                <a:alpha val="65000"/>
              </a:srgbClr>
            </a:outerShdw>
          </a:effectLst>
        </p:spPr>
      </p:pic>
      <p:sp>
        <p:nvSpPr>
          <p:cNvPr id="15" name="Rectángulo 14"/>
          <p:cNvSpPr/>
          <p:nvPr/>
        </p:nvSpPr>
        <p:spPr>
          <a:xfrm>
            <a:off x="3925343" y="342006"/>
            <a:ext cx="4351063" cy="461665"/>
          </a:xfrm>
          <a:prstGeom prst="rect">
            <a:avLst/>
          </a:prstGeom>
        </p:spPr>
        <p:txBody>
          <a:bodyPr wrap="none">
            <a:spAutoFit/>
          </a:bodyPr>
          <a:lstStyle/>
          <a:p>
            <a:r>
              <a:rPr lang="en-US" sz="2400" b="1" dirty="0">
                <a:solidFill>
                  <a:schemeClr val="bg1"/>
                </a:solidFill>
              </a:rPr>
              <a:t>INDIABANA project presentation</a:t>
            </a:r>
            <a:endParaRPr lang="es-ES" sz="2400" dirty="0">
              <a:solidFill>
                <a:schemeClr val="bg1"/>
              </a:solidFill>
            </a:endParaRPr>
          </a:p>
        </p:txBody>
      </p:sp>
    </p:spTree>
    <p:extLst>
      <p:ext uri="{BB962C8B-B14F-4D97-AF65-F5344CB8AC3E}">
        <p14:creationId xmlns:p14="http://schemas.microsoft.com/office/powerpoint/2010/main" val="96039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1399" y="371101"/>
            <a:ext cx="10040938" cy="369332"/>
          </a:xfrm>
          <a:prstGeom prst="rect">
            <a:avLst/>
          </a:prstGeom>
        </p:spPr>
        <p:txBody>
          <a:bodyPr wrap="square">
            <a:spAutoFit/>
          </a:bodyPr>
          <a:lstStyle/>
          <a:p>
            <a:r>
              <a:rPr lang="en-US" dirty="0"/>
              <a:t>In theory, the user puts his bank details here where the administrator can send money to sellers</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663" y="1989323"/>
            <a:ext cx="5699510" cy="3373251"/>
          </a:xfrm>
          <a:prstGeom prst="rect">
            <a:avLst/>
          </a:prstGeom>
        </p:spPr>
      </p:pic>
      <p:pic>
        <p:nvPicPr>
          <p:cNvPr id="4" name="Picture 3">
            <a:extLst>
              <a:ext uri="{FF2B5EF4-FFF2-40B4-BE49-F238E27FC236}">
                <a16:creationId xmlns:a16="http://schemas.microsoft.com/office/drawing/2014/main" id="{AFE10E1D-AD02-429B-B56C-AA064E5938F1}"/>
              </a:ext>
            </a:extLst>
          </p:cNvPr>
          <p:cNvPicPr>
            <a:picLocks noChangeAspect="1"/>
          </p:cNvPicPr>
          <p:nvPr/>
        </p:nvPicPr>
        <p:blipFill>
          <a:blip r:embed="rId3"/>
          <a:stretch>
            <a:fillRect/>
          </a:stretch>
        </p:blipFill>
        <p:spPr>
          <a:xfrm>
            <a:off x="7223971" y="3357206"/>
            <a:ext cx="1658837" cy="3373252"/>
          </a:xfrm>
          <a:prstGeom prst="rect">
            <a:avLst/>
          </a:prstGeom>
        </p:spPr>
      </p:pic>
      <p:pic>
        <p:nvPicPr>
          <p:cNvPr id="5" name="Picture 4">
            <a:extLst>
              <a:ext uri="{FF2B5EF4-FFF2-40B4-BE49-F238E27FC236}">
                <a16:creationId xmlns:a16="http://schemas.microsoft.com/office/drawing/2014/main" id="{27D1B4B2-1CCC-42DE-8DF0-5B0FF18EE605}"/>
              </a:ext>
            </a:extLst>
          </p:cNvPr>
          <p:cNvPicPr>
            <a:picLocks noChangeAspect="1"/>
          </p:cNvPicPr>
          <p:nvPr/>
        </p:nvPicPr>
        <p:blipFill>
          <a:blip r:embed="rId4"/>
          <a:stretch>
            <a:fillRect/>
          </a:stretch>
        </p:blipFill>
        <p:spPr>
          <a:xfrm>
            <a:off x="9654312" y="3329332"/>
            <a:ext cx="1688391" cy="3429000"/>
          </a:xfrm>
          <a:prstGeom prst="rect">
            <a:avLst/>
          </a:prstGeom>
        </p:spPr>
      </p:pic>
      <p:sp>
        <p:nvSpPr>
          <p:cNvPr id="7" name="TextBox 6">
            <a:extLst>
              <a:ext uri="{FF2B5EF4-FFF2-40B4-BE49-F238E27FC236}">
                <a16:creationId xmlns:a16="http://schemas.microsoft.com/office/drawing/2014/main" id="{9D51F0E6-2477-459E-8839-5FB3CA415436}"/>
              </a:ext>
            </a:extLst>
          </p:cNvPr>
          <p:cNvSpPr txBox="1"/>
          <p:nvPr/>
        </p:nvSpPr>
        <p:spPr>
          <a:xfrm>
            <a:off x="7257883" y="1360503"/>
            <a:ext cx="4084820" cy="1600438"/>
          </a:xfrm>
          <a:prstGeom prst="rect">
            <a:avLst/>
          </a:prstGeom>
          <a:noFill/>
        </p:spPr>
        <p:txBody>
          <a:bodyPr wrap="square" rtlCol="0">
            <a:spAutoFit/>
          </a:bodyPr>
          <a:lstStyle/>
          <a:p>
            <a:r>
              <a:rPr lang="en-IN" sz="1400" dirty="0"/>
              <a:t>From the app-</a:t>
            </a:r>
            <a:r>
              <a:rPr lang="en-IN" sz="1400" dirty="0" err="1"/>
              <a:t>mockup</a:t>
            </a:r>
            <a:r>
              <a:rPr lang="en-IN" sz="1400" dirty="0"/>
              <a:t> I understand that here we are taking the bank details form the user but I need the language conversion doc for this which will make it completely clear for me.</a:t>
            </a:r>
          </a:p>
          <a:p>
            <a:r>
              <a:rPr lang="en-IN" sz="1400" dirty="0"/>
              <a:t>Also please explain if the user interface would be same for both the buyer and seller for taking the input.</a:t>
            </a:r>
          </a:p>
        </p:txBody>
      </p:sp>
    </p:spTree>
    <p:extLst>
      <p:ext uri="{BB962C8B-B14F-4D97-AF65-F5344CB8AC3E}">
        <p14:creationId xmlns:p14="http://schemas.microsoft.com/office/powerpoint/2010/main" val="297227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12800" y="371102"/>
            <a:ext cx="10075334" cy="923330"/>
          </a:xfrm>
          <a:prstGeom prst="rect">
            <a:avLst/>
          </a:prstGeom>
        </p:spPr>
        <p:txBody>
          <a:bodyPr wrap="square">
            <a:spAutoFit/>
          </a:bodyPr>
          <a:lstStyle/>
          <a:p>
            <a:r>
              <a:rPr lang="en-US" dirty="0"/>
              <a:t>Here, in the ads section, sellers can promote their products so that they stand out in the first positions of the search results of users within the platform, this will be possible on the web, but it will be possible for the seller to request it from the App too?</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267" y="1553289"/>
            <a:ext cx="10058400" cy="5148512"/>
          </a:xfrm>
          <a:prstGeom prst="rect">
            <a:avLst/>
          </a:prstGeom>
        </p:spPr>
      </p:pic>
    </p:spTree>
    <p:extLst>
      <p:ext uri="{BB962C8B-B14F-4D97-AF65-F5344CB8AC3E}">
        <p14:creationId xmlns:p14="http://schemas.microsoft.com/office/powerpoint/2010/main" val="1953475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26065" y="286434"/>
            <a:ext cx="10439401" cy="923330"/>
          </a:xfrm>
          <a:prstGeom prst="rect">
            <a:avLst/>
          </a:prstGeom>
        </p:spPr>
        <p:txBody>
          <a:bodyPr wrap="square">
            <a:spAutoFit/>
          </a:bodyPr>
          <a:lstStyle/>
          <a:p>
            <a:r>
              <a:rPr lang="en-US" dirty="0"/>
              <a:t>In this section, sellers can form alliances with other sellers to cover distances ... But before that happens, the seller will select the sellers who have the most products in common, how would you make that possible in the App?</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052" y="1061164"/>
            <a:ext cx="8903920" cy="5602103"/>
          </a:xfrm>
          <a:prstGeom prst="rect">
            <a:avLst/>
          </a:prstGeom>
        </p:spPr>
      </p:pic>
    </p:spTree>
    <p:extLst>
      <p:ext uri="{BB962C8B-B14F-4D97-AF65-F5344CB8AC3E}">
        <p14:creationId xmlns:p14="http://schemas.microsoft.com/office/powerpoint/2010/main" val="142171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78465" y="404968"/>
            <a:ext cx="9939867" cy="369332"/>
          </a:xfrm>
          <a:prstGeom prst="rect">
            <a:avLst/>
          </a:prstGeom>
        </p:spPr>
        <p:txBody>
          <a:bodyPr wrap="square">
            <a:spAutoFit/>
          </a:bodyPr>
          <a:lstStyle/>
          <a:p>
            <a:r>
              <a:rPr lang="en-US" dirty="0"/>
              <a:t>After the sale and delivery of the product is finished, the buyer can rate the seller and dealer from here</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33" y="1007534"/>
            <a:ext cx="10058400" cy="5029200"/>
          </a:xfrm>
          <a:prstGeom prst="rect">
            <a:avLst/>
          </a:prstGeom>
        </p:spPr>
      </p:pic>
    </p:spTree>
    <p:extLst>
      <p:ext uri="{BB962C8B-B14F-4D97-AF65-F5344CB8AC3E}">
        <p14:creationId xmlns:p14="http://schemas.microsoft.com/office/powerpoint/2010/main" val="369380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61531" y="167901"/>
            <a:ext cx="10176935" cy="369332"/>
          </a:xfrm>
          <a:prstGeom prst="rect">
            <a:avLst/>
          </a:prstGeom>
        </p:spPr>
        <p:txBody>
          <a:bodyPr wrap="square">
            <a:spAutoFit/>
          </a:bodyPr>
          <a:lstStyle/>
          <a:p>
            <a:r>
              <a:rPr lang="en-US" dirty="0"/>
              <a:t>Here, the buyer must authorize the use of GPS to calculate the estimated delivery time</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427" y="911676"/>
            <a:ext cx="8708173" cy="5497546"/>
          </a:xfrm>
          <a:prstGeom prst="rect">
            <a:avLst/>
          </a:prstGeom>
        </p:spPr>
      </p:pic>
    </p:spTree>
    <p:extLst>
      <p:ext uri="{BB962C8B-B14F-4D97-AF65-F5344CB8AC3E}">
        <p14:creationId xmlns:p14="http://schemas.microsoft.com/office/powerpoint/2010/main" val="40559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16666" y="142501"/>
            <a:ext cx="7738534" cy="369332"/>
          </a:xfrm>
          <a:prstGeom prst="rect">
            <a:avLst/>
          </a:prstGeom>
        </p:spPr>
        <p:txBody>
          <a:bodyPr wrap="square">
            <a:spAutoFit/>
          </a:bodyPr>
          <a:lstStyle/>
          <a:p>
            <a:r>
              <a:rPr lang="en-US" dirty="0"/>
              <a:t>Here the buyer can see order status</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390" y="641589"/>
            <a:ext cx="9675085" cy="5722588"/>
          </a:xfrm>
          <a:prstGeom prst="rect">
            <a:avLst/>
          </a:prstGeom>
        </p:spPr>
      </p:pic>
    </p:spTree>
    <p:extLst>
      <p:ext uri="{BB962C8B-B14F-4D97-AF65-F5344CB8AC3E}">
        <p14:creationId xmlns:p14="http://schemas.microsoft.com/office/powerpoint/2010/main" val="653034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81665" y="150968"/>
            <a:ext cx="9177867" cy="369332"/>
          </a:xfrm>
          <a:prstGeom prst="rect">
            <a:avLst/>
          </a:prstGeom>
        </p:spPr>
        <p:txBody>
          <a:bodyPr wrap="square">
            <a:spAutoFit/>
          </a:bodyPr>
          <a:lstStyle/>
          <a:p>
            <a:r>
              <a:rPr lang="en-US" dirty="0"/>
              <a:t>Here, they can chat between buyer and seller, how will this be possible in the App?</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665" y="981227"/>
            <a:ext cx="8721648" cy="5518169"/>
          </a:xfrm>
          <a:prstGeom prst="rect">
            <a:avLst/>
          </a:prstGeom>
        </p:spPr>
      </p:pic>
    </p:spTree>
    <p:extLst>
      <p:ext uri="{BB962C8B-B14F-4D97-AF65-F5344CB8AC3E}">
        <p14:creationId xmlns:p14="http://schemas.microsoft.com/office/powerpoint/2010/main" val="3120427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23533" y="210234"/>
            <a:ext cx="7484534" cy="369332"/>
          </a:xfrm>
          <a:prstGeom prst="rect">
            <a:avLst/>
          </a:prstGeom>
        </p:spPr>
        <p:txBody>
          <a:bodyPr wrap="square">
            <a:spAutoFit/>
          </a:bodyPr>
          <a:lstStyle/>
          <a:p>
            <a:r>
              <a:rPr lang="en-US" dirty="0"/>
              <a:t>Here you can make a switch between buyer and seller profile</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575" y="748637"/>
            <a:ext cx="9149292" cy="5766220"/>
          </a:xfrm>
          <a:prstGeom prst="rect">
            <a:avLst/>
          </a:prstGeom>
        </p:spPr>
      </p:pic>
    </p:spTree>
    <p:extLst>
      <p:ext uri="{BB962C8B-B14F-4D97-AF65-F5344CB8AC3E}">
        <p14:creationId xmlns:p14="http://schemas.microsoft.com/office/powerpoint/2010/main" val="529815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27667" y="87675"/>
            <a:ext cx="9779000" cy="1200329"/>
          </a:xfrm>
          <a:prstGeom prst="rect">
            <a:avLst/>
          </a:prstGeom>
        </p:spPr>
        <p:txBody>
          <a:bodyPr wrap="square">
            <a:spAutoFit/>
          </a:bodyPr>
          <a:lstStyle/>
          <a:p>
            <a:r>
              <a:rPr lang="en-US" dirty="0"/>
              <a:t>When the seller wants to publish a product, he can choose different plans (characteristics to be defined), for example the free plan could be active the publication of the product for a week, on the other hand if he chooses between one of the premium plans the publication of the product can be active for 1, 2, 3 months or indefinite depending on the plan.</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387" y="1338806"/>
            <a:ext cx="8741346" cy="5519194"/>
          </a:xfrm>
          <a:prstGeom prst="rect">
            <a:avLst/>
          </a:prstGeom>
        </p:spPr>
      </p:pic>
    </p:spTree>
    <p:extLst>
      <p:ext uri="{BB962C8B-B14F-4D97-AF65-F5344CB8AC3E}">
        <p14:creationId xmlns:p14="http://schemas.microsoft.com/office/powerpoint/2010/main" val="179861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1399" y="0"/>
            <a:ext cx="10608734" cy="1200329"/>
          </a:xfrm>
          <a:prstGeom prst="rect">
            <a:avLst/>
          </a:prstGeom>
        </p:spPr>
        <p:txBody>
          <a:bodyPr wrap="square">
            <a:spAutoFit/>
          </a:bodyPr>
          <a:lstStyle/>
          <a:p>
            <a:r>
              <a:rPr lang="en-US" dirty="0"/>
              <a:t>When the seller receives a sale and sees that the buyer is very far away, then he must choose between one of his allies, for this, he will see a list and on a map the locations closest to the buyer's address, then, the seller selects a the store that has stock of the product sold and is closest to the buyer, then sends a request to the delivery person.</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757" y="1200329"/>
            <a:ext cx="8238243" cy="5389946"/>
          </a:xfrm>
          <a:prstGeom prst="rect">
            <a:avLst/>
          </a:prstGeom>
        </p:spPr>
      </p:pic>
    </p:spTree>
    <p:extLst>
      <p:ext uri="{BB962C8B-B14F-4D97-AF65-F5344CB8AC3E}">
        <p14:creationId xmlns:p14="http://schemas.microsoft.com/office/powerpoint/2010/main" val="24812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6445-5169-4F51-879C-EDB0CC1E0AA1}"/>
              </a:ext>
            </a:extLst>
          </p:cNvPr>
          <p:cNvSpPr>
            <a:spLocks noGrp="1"/>
          </p:cNvSpPr>
          <p:nvPr>
            <p:ph type="title"/>
          </p:nvPr>
        </p:nvSpPr>
        <p:spPr>
          <a:xfrm>
            <a:off x="2427378" y="87203"/>
            <a:ext cx="6681477" cy="456141"/>
          </a:xfrm>
        </p:spPr>
        <p:txBody>
          <a:bodyPr>
            <a:noAutofit/>
          </a:bodyPr>
          <a:lstStyle/>
          <a:p>
            <a:pPr algn="ctr"/>
            <a:r>
              <a:rPr lang="es-ES" sz="2800" b="1" dirty="0" err="1">
                <a:effectLst>
                  <a:outerShdw blurRad="38100" dist="38100" dir="2700000" algn="tl">
                    <a:srgbClr val="000000">
                      <a:alpha val="43137"/>
                    </a:srgbClr>
                  </a:outerShdw>
                </a:effectLst>
                <a:latin typeface="Arial Black" panose="020B0A04020102020204" pitchFamily="34" charset="0"/>
              </a:rPr>
              <a:t>Selection</a:t>
            </a:r>
            <a:r>
              <a:rPr lang="es-ES" sz="2800" b="1" dirty="0">
                <a:effectLst>
                  <a:outerShdw blurRad="38100" dist="38100" dir="2700000" algn="tl">
                    <a:srgbClr val="000000">
                      <a:alpha val="43137"/>
                    </a:srgbClr>
                  </a:outerShdw>
                </a:effectLst>
                <a:latin typeface="Arial Black" panose="020B0A04020102020204" pitchFamily="34" charset="0"/>
              </a:rPr>
              <a:t> of </a:t>
            </a:r>
            <a:r>
              <a:rPr lang="es-ES" sz="2800" b="1" dirty="0" err="1">
                <a:effectLst>
                  <a:outerShdw blurRad="38100" dist="38100" dir="2700000" algn="tl">
                    <a:srgbClr val="000000">
                      <a:alpha val="43137"/>
                    </a:srgbClr>
                  </a:outerShdw>
                </a:effectLst>
                <a:latin typeface="Arial Black" panose="020B0A04020102020204" pitchFamily="34" charset="0"/>
              </a:rPr>
              <a:t>technologies</a:t>
            </a:r>
            <a:endParaRPr lang="es-ES" sz="2800" b="1"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DDE5A07C-FC04-41DB-8137-F99ADE993BC6}"/>
              </a:ext>
            </a:extLst>
          </p:cNvPr>
          <p:cNvSpPr>
            <a:spLocks noGrp="1"/>
          </p:cNvSpPr>
          <p:nvPr>
            <p:ph idx="1"/>
          </p:nvPr>
        </p:nvSpPr>
        <p:spPr>
          <a:xfrm>
            <a:off x="327645" y="4701942"/>
            <a:ext cx="11737355" cy="1978257"/>
          </a:xfrm>
        </p:spPr>
        <p:txBody>
          <a:bodyPr>
            <a:noAutofit/>
          </a:bodyPr>
          <a:lstStyle/>
          <a:p>
            <a:r>
              <a:rPr lang="en-US" sz="1600" dirty="0"/>
              <a:t>The scope of project will cover creation of a fully functional multi-vendor </a:t>
            </a:r>
            <a:r>
              <a:rPr lang="en-US" sz="1600" dirty="0" err="1"/>
              <a:t>eCommerce</a:t>
            </a:r>
            <a:r>
              <a:rPr lang="en-US" sz="1600" dirty="0"/>
              <a:t> Native Android mobile application and a Native iPhone mobile application along with Admin back end panel where anyone can create account and list products and anyone can buy.</a:t>
            </a:r>
            <a:endParaRPr lang="es-ES" sz="1600" dirty="0"/>
          </a:p>
          <a:p>
            <a:r>
              <a:rPr lang="en-US" sz="1600" dirty="0"/>
              <a:t>I can deliver Customer App (Android, iPhone), Seller App (android, iPhone), Driver app (android, iPhone) Admin Panel (Web based).</a:t>
            </a:r>
          </a:p>
          <a:p>
            <a:r>
              <a:rPr lang="en-US" sz="1600" b="1" dirty="0"/>
              <a:t>AWS will be hired, initially the most basic plan or the free tier (recommend services to hire)</a:t>
            </a:r>
          </a:p>
          <a:p>
            <a:r>
              <a:rPr lang="en-US" sz="1600" b="1" dirty="0"/>
              <a:t>App Web (Stack MERN)</a:t>
            </a:r>
          </a:p>
          <a:p>
            <a:r>
              <a:rPr lang="en-US" sz="1600" b="1" dirty="0"/>
              <a:t>App mobile (</a:t>
            </a:r>
            <a:r>
              <a:rPr lang="en-US" sz="1600" b="1" dirty="0" err="1"/>
              <a:t>Kotlin</a:t>
            </a:r>
            <a:r>
              <a:rPr lang="en-US" sz="1600" b="1" dirty="0"/>
              <a:t>/Java)</a:t>
            </a:r>
          </a:p>
        </p:txBody>
      </p:sp>
      <p:pic>
        <p:nvPicPr>
          <p:cNvPr id="5" name="Imagen 4"/>
          <p:cNvPicPr>
            <a:picLocks noChangeAspect="1"/>
          </p:cNvPicPr>
          <p:nvPr/>
        </p:nvPicPr>
        <p:blipFill>
          <a:blip r:embed="rId2"/>
          <a:stretch>
            <a:fillRect/>
          </a:stretch>
        </p:blipFill>
        <p:spPr>
          <a:xfrm>
            <a:off x="7829046" y="910254"/>
            <a:ext cx="3228446" cy="3235701"/>
          </a:xfrm>
          <a:prstGeom prst="rect">
            <a:avLst/>
          </a:prstGeom>
        </p:spPr>
      </p:pic>
      <p:pic>
        <p:nvPicPr>
          <p:cNvPr id="1026" name="Picture 2" descr="Correctly distinguish the difference and connection between API &amp; REST API  &amp; RESTful API &amp; Web Service | Develop Paper"/>
          <p:cNvPicPr>
            <a:picLocks noChangeAspect="1" noChangeArrowheads="1"/>
          </p:cNvPicPr>
          <p:nvPr/>
        </p:nvPicPr>
        <p:blipFill rotWithShape="1">
          <a:blip r:embed="rId3">
            <a:extLst>
              <a:ext uri="{28A0092B-C50C-407E-A947-70E740481C1C}">
                <a14:useLocalDpi xmlns:a14="http://schemas.microsoft.com/office/drawing/2010/main" val="0"/>
              </a:ext>
            </a:extLst>
          </a:blip>
          <a:srcRect l="8034" t="9664" r="7744" b="8031"/>
          <a:stretch/>
        </p:blipFill>
        <p:spPr bwMode="auto">
          <a:xfrm>
            <a:off x="846667" y="680276"/>
            <a:ext cx="6417733" cy="402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108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8532" y="608298"/>
            <a:ext cx="11811002" cy="6186309"/>
          </a:xfrm>
          <a:prstGeom prst="rect">
            <a:avLst/>
          </a:prstGeom>
        </p:spPr>
        <p:txBody>
          <a:bodyPr wrap="square">
            <a:spAutoFit/>
          </a:bodyPr>
          <a:lstStyle/>
          <a:p>
            <a:r>
              <a:rPr lang="es-ES" sz="1200" b="1" dirty="0"/>
              <a:t>* </a:t>
            </a:r>
            <a:r>
              <a:rPr lang="es-ES" sz="1200" b="1" dirty="0" err="1"/>
              <a:t>Here</a:t>
            </a:r>
            <a:r>
              <a:rPr lang="es-ES" sz="1200" b="1" dirty="0"/>
              <a:t> </a:t>
            </a:r>
            <a:r>
              <a:rPr lang="es-ES" sz="1200" b="1" dirty="0" err="1"/>
              <a:t>you</a:t>
            </a:r>
            <a:r>
              <a:rPr lang="es-ES" sz="1200" b="1" dirty="0"/>
              <a:t> are </a:t>
            </a:r>
            <a:r>
              <a:rPr lang="es-ES" sz="1200" b="1" dirty="0" err="1"/>
              <a:t>the</a:t>
            </a:r>
            <a:r>
              <a:rPr lang="es-ES" sz="1200" b="1" dirty="0"/>
              <a:t> </a:t>
            </a:r>
            <a:r>
              <a:rPr lang="es-ES" sz="1200" b="1" dirty="0" err="1"/>
              <a:t>only</a:t>
            </a:r>
            <a:r>
              <a:rPr lang="es-ES" sz="1200" b="1" dirty="0"/>
              <a:t> </a:t>
            </a:r>
            <a:r>
              <a:rPr lang="es-ES" sz="1200" b="1" dirty="0" err="1"/>
              <a:t>sole</a:t>
            </a:r>
            <a:r>
              <a:rPr lang="es-ES" sz="1200" b="1" dirty="0"/>
              <a:t> </a:t>
            </a:r>
            <a:r>
              <a:rPr lang="es-ES" sz="1200" b="1" dirty="0" err="1"/>
              <a:t>seller</a:t>
            </a:r>
            <a:r>
              <a:rPr lang="es-ES" sz="1200" b="1" dirty="0"/>
              <a:t> </a:t>
            </a:r>
            <a:r>
              <a:rPr lang="es-ES" sz="1200" b="1" dirty="0" err="1"/>
              <a:t>or</a:t>
            </a:r>
            <a:r>
              <a:rPr lang="es-ES" sz="1200" b="1" dirty="0"/>
              <a:t> </a:t>
            </a:r>
            <a:r>
              <a:rPr lang="es-ES" sz="1200" b="1" dirty="0" err="1"/>
              <a:t>there</a:t>
            </a:r>
            <a:r>
              <a:rPr lang="es-ES" sz="1200" b="1" dirty="0"/>
              <a:t> are </a:t>
            </a:r>
            <a:r>
              <a:rPr lang="es-ES" sz="1200" b="1" dirty="0" err="1"/>
              <a:t>several</a:t>
            </a:r>
            <a:r>
              <a:rPr lang="es-ES" sz="1200" b="1" dirty="0"/>
              <a:t> </a:t>
            </a:r>
            <a:r>
              <a:rPr lang="es-ES" sz="1200" b="1" dirty="0" err="1"/>
              <a:t>sellers</a:t>
            </a:r>
            <a:r>
              <a:rPr lang="es-ES" sz="1200" b="1" dirty="0"/>
              <a:t> </a:t>
            </a:r>
            <a:r>
              <a:rPr lang="es-ES" sz="1200" b="1" dirty="0" err="1"/>
              <a:t>who</a:t>
            </a:r>
            <a:r>
              <a:rPr lang="es-ES" sz="1200" b="1" dirty="0"/>
              <a:t> can </a:t>
            </a:r>
            <a:r>
              <a:rPr lang="es-ES" sz="1200" b="1" dirty="0" err="1"/>
              <a:t>visit</a:t>
            </a:r>
            <a:r>
              <a:rPr lang="es-ES" sz="1200" b="1" dirty="0"/>
              <a:t> </a:t>
            </a:r>
            <a:r>
              <a:rPr lang="es-ES" sz="1200" b="1" dirty="0" err="1"/>
              <a:t>the</a:t>
            </a:r>
            <a:r>
              <a:rPr lang="es-ES" sz="1200" b="1" dirty="0"/>
              <a:t> </a:t>
            </a:r>
            <a:r>
              <a:rPr lang="es-ES" sz="1200" b="1" dirty="0" err="1"/>
              <a:t>website</a:t>
            </a:r>
            <a:r>
              <a:rPr lang="es-ES" sz="1200" b="1" dirty="0"/>
              <a:t> Can </a:t>
            </a:r>
            <a:r>
              <a:rPr lang="es-ES" sz="1200" b="1" dirty="0" err="1"/>
              <a:t>you</a:t>
            </a:r>
            <a:r>
              <a:rPr lang="es-ES" sz="1200" b="1" dirty="0"/>
              <a:t> </a:t>
            </a:r>
            <a:r>
              <a:rPr lang="es-ES" sz="1200" b="1" dirty="0" err="1"/>
              <a:t>create</a:t>
            </a:r>
            <a:r>
              <a:rPr lang="es-ES" sz="1200" b="1" dirty="0"/>
              <a:t> a store?</a:t>
            </a:r>
          </a:p>
          <a:p>
            <a:r>
              <a:rPr lang="es-ES" sz="1200" dirty="0" err="1"/>
              <a:t>Answer</a:t>
            </a:r>
            <a:r>
              <a:rPr lang="es-ES" sz="1200" dirty="0"/>
              <a:t>: </a:t>
            </a:r>
            <a:r>
              <a:rPr lang="es-ES" sz="1200" dirty="0" err="1"/>
              <a:t>There</a:t>
            </a:r>
            <a:r>
              <a:rPr lang="es-ES" sz="1200" dirty="0"/>
              <a:t> </a:t>
            </a:r>
            <a:r>
              <a:rPr lang="es-ES" sz="1200" dirty="0" err="1"/>
              <a:t>will</a:t>
            </a:r>
            <a:r>
              <a:rPr lang="es-ES" sz="1200" dirty="0"/>
              <a:t> be </a:t>
            </a:r>
            <a:r>
              <a:rPr lang="es-ES" sz="1200" dirty="0" err="1"/>
              <a:t>multiple</a:t>
            </a:r>
            <a:r>
              <a:rPr lang="es-ES" sz="1200" dirty="0"/>
              <a:t> </a:t>
            </a:r>
            <a:r>
              <a:rPr lang="es-ES" sz="1200" dirty="0" err="1"/>
              <a:t>sellers</a:t>
            </a:r>
            <a:r>
              <a:rPr lang="es-ES" sz="1200" dirty="0"/>
              <a:t> and </a:t>
            </a:r>
            <a:r>
              <a:rPr lang="es-ES" sz="1200" dirty="0" err="1"/>
              <a:t>multiple</a:t>
            </a:r>
            <a:r>
              <a:rPr lang="es-ES" sz="1200" dirty="0"/>
              <a:t> </a:t>
            </a:r>
            <a:r>
              <a:rPr lang="es-ES" sz="1200" dirty="0" err="1"/>
              <a:t>buyers</a:t>
            </a:r>
            <a:r>
              <a:rPr lang="es-ES" sz="1200" dirty="0"/>
              <a:t>.</a:t>
            </a:r>
          </a:p>
          <a:p>
            <a:endParaRPr lang="es-ES" sz="1200" dirty="0"/>
          </a:p>
          <a:p>
            <a:r>
              <a:rPr lang="es-ES" sz="1200" b="1" dirty="0"/>
              <a:t>* </a:t>
            </a:r>
            <a:r>
              <a:rPr lang="es-ES" sz="1200" b="1" dirty="0" err="1"/>
              <a:t>If</a:t>
            </a:r>
            <a:r>
              <a:rPr lang="es-ES" sz="1200" b="1" dirty="0"/>
              <a:t> so, </a:t>
            </a:r>
            <a:r>
              <a:rPr lang="es-ES" sz="1200" b="1" dirty="0" err="1"/>
              <a:t>will</a:t>
            </a:r>
            <a:r>
              <a:rPr lang="es-ES" sz="1200" b="1" dirty="0"/>
              <a:t> </a:t>
            </a:r>
            <a:r>
              <a:rPr lang="es-ES" sz="1200" b="1" dirty="0" err="1"/>
              <a:t>there</a:t>
            </a:r>
            <a:r>
              <a:rPr lang="es-ES" sz="1200" b="1" dirty="0"/>
              <a:t> be </a:t>
            </a:r>
            <a:r>
              <a:rPr lang="es-ES" sz="1200" b="1" dirty="0" err="1"/>
              <a:t>multiple</a:t>
            </a:r>
            <a:r>
              <a:rPr lang="es-ES" sz="1200" b="1" dirty="0"/>
              <a:t> </a:t>
            </a:r>
            <a:r>
              <a:rPr lang="es-ES" sz="1200" b="1" dirty="0" err="1"/>
              <a:t>sellers</a:t>
            </a:r>
            <a:r>
              <a:rPr lang="es-ES" sz="1200" b="1" dirty="0"/>
              <a:t>, so </a:t>
            </a:r>
            <a:r>
              <a:rPr lang="es-ES" sz="1200" b="1" dirty="0" err="1"/>
              <a:t>will</a:t>
            </a:r>
            <a:r>
              <a:rPr lang="es-ES" sz="1200" b="1" dirty="0"/>
              <a:t> </a:t>
            </a:r>
            <a:r>
              <a:rPr lang="es-ES" sz="1200" b="1" dirty="0" err="1"/>
              <a:t>there</a:t>
            </a:r>
            <a:r>
              <a:rPr lang="es-ES" sz="1200" b="1" dirty="0"/>
              <a:t> be a </a:t>
            </a:r>
            <a:r>
              <a:rPr lang="es-ES" sz="1200" b="1" dirty="0" err="1"/>
              <a:t>membership</a:t>
            </a:r>
            <a:r>
              <a:rPr lang="es-ES" sz="1200" b="1" dirty="0"/>
              <a:t> </a:t>
            </a:r>
            <a:r>
              <a:rPr lang="es-ES" sz="1200" b="1" dirty="0" err="1"/>
              <a:t>or</a:t>
            </a:r>
            <a:r>
              <a:rPr lang="es-ES" sz="1200" b="1" dirty="0"/>
              <a:t> </a:t>
            </a:r>
            <a:r>
              <a:rPr lang="es-ES" sz="1200" b="1" dirty="0" err="1"/>
              <a:t>is</a:t>
            </a:r>
            <a:r>
              <a:rPr lang="es-ES" sz="1200" b="1" dirty="0"/>
              <a:t> </a:t>
            </a:r>
            <a:r>
              <a:rPr lang="es-ES" sz="1200" b="1" dirty="0" err="1"/>
              <a:t>it</a:t>
            </a:r>
            <a:r>
              <a:rPr lang="es-ES" sz="1200" b="1" dirty="0"/>
              <a:t> free?</a:t>
            </a:r>
          </a:p>
          <a:p>
            <a:r>
              <a:rPr lang="es-ES" sz="1200" dirty="0" err="1"/>
              <a:t>Answer</a:t>
            </a:r>
            <a:r>
              <a:rPr lang="es-ES" sz="1200" dirty="0"/>
              <a:t>: </a:t>
            </a:r>
            <a:r>
              <a:rPr lang="es-ES" sz="1200" dirty="0" err="1"/>
              <a:t>Anyone</a:t>
            </a:r>
            <a:r>
              <a:rPr lang="es-ES" sz="1200" dirty="0"/>
              <a:t> can </a:t>
            </a:r>
            <a:r>
              <a:rPr lang="es-ES" sz="1200" dirty="0" err="1"/>
              <a:t>register</a:t>
            </a:r>
            <a:r>
              <a:rPr lang="es-ES" sz="1200" dirty="0"/>
              <a:t> as a </a:t>
            </a:r>
            <a:r>
              <a:rPr lang="es-ES" sz="1200" dirty="0" err="1"/>
              <a:t>seller</a:t>
            </a:r>
            <a:r>
              <a:rPr lang="es-ES" sz="1200" dirty="0"/>
              <a:t> </a:t>
            </a:r>
            <a:r>
              <a:rPr lang="es-ES" sz="1200" dirty="0" err="1"/>
              <a:t>or</a:t>
            </a:r>
            <a:r>
              <a:rPr lang="es-ES" sz="1200" dirty="0"/>
              <a:t> </a:t>
            </a:r>
            <a:r>
              <a:rPr lang="es-ES" sz="1200" dirty="0" err="1"/>
              <a:t>buyer</a:t>
            </a:r>
            <a:r>
              <a:rPr lang="es-ES" sz="1200" dirty="0"/>
              <a:t> </a:t>
            </a:r>
            <a:r>
              <a:rPr lang="es-ES" sz="1200" dirty="0" err="1"/>
              <a:t>for</a:t>
            </a:r>
            <a:r>
              <a:rPr lang="es-ES" sz="1200" dirty="0"/>
              <a:t> free.</a:t>
            </a:r>
          </a:p>
          <a:p>
            <a:endParaRPr lang="es-ES" sz="1200" dirty="0"/>
          </a:p>
          <a:p>
            <a:r>
              <a:rPr lang="es-ES" sz="1200" b="1" dirty="0"/>
              <a:t>* </a:t>
            </a:r>
            <a:r>
              <a:rPr lang="es-ES" sz="1200" b="1" dirty="0" err="1"/>
              <a:t>Here</a:t>
            </a:r>
            <a:r>
              <a:rPr lang="es-ES" sz="1200" b="1" dirty="0"/>
              <a:t> </a:t>
            </a:r>
            <a:r>
              <a:rPr lang="es-ES" sz="1200" b="1" dirty="0" err="1"/>
              <a:t>sellers</a:t>
            </a:r>
            <a:r>
              <a:rPr lang="es-ES" sz="1200" b="1" dirty="0"/>
              <a:t> </a:t>
            </a:r>
            <a:r>
              <a:rPr lang="es-ES" sz="1200" b="1" dirty="0" err="1"/>
              <a:t>will</a:t>
            </a:r>
            <a:r>
              <a:rPr lang="es-ES" sz="1200" b="1" dirty="0"/>
              <a:t> </a:t>
            </a:r>
            <a:r>
              <a:rPr lang="es-ES" sz="1200" b="1" dirty="0" err="1"/>
              <a:t>have</a:t>
            </a:r>
            <a:r>
              <a:rPr lang="es-ES" sz="1200" b="1" dirty="0"/>
              <a:t> a </a:t>
            </a:r>
            <a:r>
              <a:rPr lang="es-ES" sz="1200" b="1" dirty="0" err="1"/>
              <a:t>separate</a:t>
            </a:r>
            <a:r>
              <a:rPr lang="es-ES" sz="1200" b="1" dirty="0"/>
              <a:t> </a:t>
            </a:r>
            <a:r>
              <a:rPr lang="es-ES" sz="1200" b="1" dirty="0" err="1"/>
              <a:t>board</a:t>
            </a:r>
            <a:r>
              <a:rPr lang="es-ES" sz="1200" b="1" dirty="0"/>
              <a:t> </a:t>
            </a:r>
            <a:r>
              <a:rPr lang="es-ES" sz="1200" b="1" dirty="0" err="1"/>
              <a:t>where</a:t>
            </a:r>
            <a:r>
              <a:rPr lang="es-ES" sz="1200" b="1" dirty="0"/>
              <a:t> </a:t>
            </a:r>
            <a:r>
              <a:rPr lang="es-ES" sz="1200" b="1" dirty="0" err="1"/>
              <a:t>they</a:t>
            </a:r>
            <a:r>
              <a:rPr lang="es-ES" sz="1200" b="1" dirty="0"/>
              <a:t> can </a:t>
            </a:r>
            <a:r>
              <a:rPr lang="es-ES" sz="1200" b="1" dirty="0" err="1"/>
              <a:t>list</a:t>
            </a:r>
            <a:r>
              <a:rPr lang="es-ES" sz="1200" b="1" dirty="0"/>
              <a:t> </a:t>
            </a:r>
            <a:r>
              <a:rPr lang="es-ES" sz="1200" b="1" dirty="0" err="1"/>
              <a:t>all</a:t>
            </a:r>
            <a:r>
              <a:rPr lang="es-ES" sz="1200" b="1" dirty="0"/>
              <a:t> </a:t>
            </a:r>
            <a:r>
              <a:rPr lang="es-ES" sz="1200" b="1" dirty="0" err="1"/>
              <a:t>the</a:t>
            </a:r>
            <a:r>
              <a:rPr lang="es-ES" sz="1200" b="1" dirty="0"/>
              <a:t> </a:t>
            </a:r>
            <a:r>
              <a:rPr lang="es-ES" sz="1200" b="1" dirty="0" err="1"/>
              <a:t>products</a:t>
            </a:r>
            <a:r>
              <a:rPr lang="es-ES" sz="1200" b="1" dirty="0"/>
              <a:t>, </a:t>
            </a:r>
            <a:r>
              <a:rPr lang="es-ES" sz="1200" b="1" dirty="0" err="1"/>
              <a:t>manage</a:t>
            </a:r>
            <a:r>
              <a:rPr lang="es-ES" sz="1200" b="1" dirty="0"/>
              <a:t> </a:t>
            </a:r>
            <a:r>
              <a:rPr lang="es-ES" sz="1200" b="1" dirty="0" err="1"/>
              <a:t>the</a:t>
            </a:r>
            <a:r>
              <a:rPr lang="es-ES" sz="1200" b="1" dirty="0"/>
              <a:t> </a:t>
            </a:r>
            <a:r>
              <a:rPr lang="es-ES" sz="1200" b="1" dirty="0" err="1"/>
              <a:t>products</a:t>
            </a:r>
            <a:r>
              <a:rPr lang="es-ES" sz="1200" b="1" dirty="0"/>
              <a:t>, </a:t>
            </a:r>
            <a:r>
              <a:rPr lang="es-ES" sz="1200" b="1" dirty="0" err="1"/>
              <a:t>upload</a:t>
            </a:r>
            <a:r>
              <a:rPr lang="es-ES" sz="1200" b="1" dirty="0"/>
              <a:t> </a:t>
            </a:r>
            <a:r>
              <a:rPr lang="es-ES" sz="1200" b="1" dirty="0" err="1"/>
              <a:t>products</a:t>
            </a:r>
            <a:r>
              <a:rPr lang="es-ES" sz="1200" b="1" dirty="0"/>
              <a:t> </a:t>
            </a:r>
            <a:r>
              <a:rPr lang="es-ES" sz="1200" b="1" dirty="0" err="1"/>
              <a:t>by</a:t>
            </a:r>
            <a:r>
              <a:rPr lang="es-ES" sz="1200" b="1" dirty="0"/>
              <a:t> </a:t>
            </a:r>
            <a:r>
              <a:rPr lang="es-ES" sz="1200" b="1" dirty="0" err="1"/>
              <a:t>choosing</a:t>
            </a:r>
            <a:r>
              <a:rPr lang="es-ES" sz="1200" b="1" dirty="0"/>
              <a:t> </a:t>
            </a:r>
            <a:r>
              <a:rPr lang="es-ES" sz="1200" b="1" dirty="0" err="1"/>
              <a:t>category</a:t>
            </a:r>
            <a:r>
              <a:rPr lang="es-ES" sz="1200" b="1" dirty="0"/>
              <a:t>, </a:t>
            </a:r>
            <a:r>
              <a:rPr lang="es-ES" sz="1200" b="1" dirty="0" err="1"/>
              <a:t>subcategory</a:t>
            </a:r>
            <a:r>
              <a:rPr lang="es-ES" sz="1200" b="1" dirty="0"/>
              <a:t>, </a:t>
            </a:r>
            <a:r>
              <a:rPr lang="es-ES" sz="1200" b="1" dirty="0" err="1"/>
              <a:t>price</a:t>
            </a:r>
            <a:r>
              <a:rPr lang="es-ES" sz="1200" b="1" dirty="0"/>
              <a:t>, </a:t>
            </a:r>
            <a:r>
              <a:rPr lang="es-ES" sz="1200" b="1" dirty="0" err="1"/>
              <a:t>photo</a:t>
            </a:r>
            <a:r>
              <a:rPr lang="es-ES" sz="1200" b="1" dirty="0"/>
              <a:t> of </a:t>
            </a:r>
            <a:r>
              <a:rPr lang="es-ES" sz="1200" b="1" dirty="0" err="1"/>
              <a:t>the</a:t>
            </a:r>
            <a:r>
              <a:rPr lang="es-ES" sz="1200" b="1" dirty="0"/>
              <a:t> </a:t>
            </a:r>
            <a:r>
              <a:rPr lang="es-ES" sz="1200" b="1" dirty="0" err="1"/>
              <a:t>products</a:t>
            </a:r>
            <a:r>
              <a:rPr lang="es-ES" sz="1200" b="1" dirty="0"/>
              <a:t>, </a:t>
            </a:r>
            <a:r>
              <a:rPr lang="es-ES" sz="1200" b="1" dirty="0" err="1"/>
              <a:t>shipping</a:t>
            </a:r>
            <a:r>
              <a:rPr lang="es-ES" sz="1200" b="1" dirty="0"/>
              <a:t> </a:t>
            </a:r>
            <a:r>
              <a:rPr lang="es-ES" sz="1200" b="1" dirty="0" err="1"/>
              <a:t>costs</a:t>
            </a:r>
            <a:r>
              <a:rPr lang="es-ES" sz="1200" b="1" dirty="0"/>
              <a:t>?</a:t>
            </a:r>
          </a:p>
          <a:p>
            <a:r>
              <a:rPr lang="es-ES" sz="1200" dirty="0" err="1"/>
              <a:t>Answer</a:t>
            </a:r>
            <a:r>
              <a:rPr lang="es-ES" sz="1200" dirty="0"/>
              <a:t>: Yes, </a:t>
            </a:r>
            <a:r>
              <a:rPr lang="es-ES" sz="1200" dirty="0" err="1"/>
              <a:t>correct</a:t>
            </a:r>
            <a:r>
              <a:rPr lang="es-ES" sz="1200" dirty="0"/>
              <a:t>.</a:t>
            </a:r>
          </a:p>
          <a:p>
            <a:endParaRPr lang="es-ES" sz="1200" dirty="0"/>
          </a:p>
          <a:p>
            <a:r>
              <a:rPr lang="es-ES" sz="1200" b="1" dirty="0"/>
              <a:t>* </a:t>
            </a:r>
            <a:r>
              <a:rPr lang="es-ES" sz="1200" b="1" dirty="0" err="1"/>
              <a:t>How</a:t>
            </a:r>
            <a:r>
              <a:rPr lang="es-ES" sz="1200" b="1" dirty="0"/>
              <a:t> </a:t>
            </a:r>
            <a:r>
              <a:rPr lang="es-ES" sz="1200" b="1" dirty="0" err="1"/>
              <a:t>will</a:t>
            </a:r>
            <a:r>
              <a:rPr lang="es-ES" sz="1200" b="1" dirty="0"/>
              <a:t> </a:t>
            </a:r>
            <a:r>
              <a:rPr lang="es-ES" sz="1200" b="1" dirty="0" err="1"/>
              <a:t>this</a:t>
            </a:r>
            <a:r>
              <a:rPr lang="es-ES" sz="1200" b="1" dirty="0"/>
              <a:t> </a:t>
            </a:r>
            <a:r>
              <a:rPr lang="es-ES" sz="1200" b="1" dirty="0" err="1"/>
              <a:t>shipment</a:t>
            </a:r>
            <a:r>
              <a:rPr lang="es-ES" sz="1200" b="1" dirty="0"/>
              <a:t> </a:t>
            </a:r>
            <a:r>
              <a:rPr lang="es-ES" sz="1200" b="1" dirty="0" err="1"/>
              <a:t>work</a:t>
            </a:r>
            <a:r>
              <a:rPr lang="es-ES" sz="1200" b="1" dirty="0"/>
              <a:t>? I mean </a:t>
            </a:r>
            <a:r>
              <a:rPr lang="es-ES" sz="1200" b="1" dirty="0" err="1"/>
              <a:t>the</a:t>
            </a:r>
            <a:r>
              <a:rPr lang="es-ES" sz="1200" b="1" dirty="0"/>
              <a:t> </a:t>
            </a:r>
            <a:r>
              <a:rPr lang="es-ES" sz="1200" b="1" dirty="0" err="1"/>
              <a:t>seller</a:t>
            </a:r>
            <a:r>
              <a:rPr lang="es-ES" sz="1200" b="1" dirty="0"/>
              <a:t> </a:t>
            </a:r>
            <a:r>
              <a:rPr lang="es-ES" sz="1200" b="1" dirty="0" err="1"/>
              <a:t>is</a:t>
            </a:r>
            <a:r>
              <a:rPr lang="es-ES" sz="1200" b="1" dirty="0"/>
              <a:t> </a:t>
            </a:r>
            <a:r>
              <a:rPr lang="es-ES" sz="1200" b="1" dirty="0" err="1"/>
              <a:t>taking</a:t>
            </a:r>
            <a:r>
              <a:rPr lang="es-ES" sz="1200" b="1" dirty="0"/>
              <a:t> a </a:t>
            </a:r>
            <a:r>
              <a:rPr lang="es-ES" sz="1200" b="1" dirty="0" err="1"/>
              <a:t>shipping</a:t>
            </a:r>
            <a:r>
              <a:rPr lang="es-ES" sz="1200" b="1" dirty="0"/>
              <a:t> </a:t>
            </a:r>
            <a:r>
              <a:rPr lang="es-ES" sz="1200" b="1" dirty="0" err="1"/>
              <a:t>service</a:t>
            </a:r>
            <a:r>
              <a:rPr lang="es-ES" sz="1200" b="1" dirty="0"/>
              <a:t> </a:t>
            </a:r>
            <a:r>
              <a:rPr lang="es-ES" sz="1200" b="1" dirty="0" err="1"/>
              <a:t>available</a:t>
            </a:r>
            <a:r>
              <a:rPr lang="es-ES" sz="1200" b="1" dirty="0"/>
              <a:t> </a:t>
            </a:r>
            <a:r>
              <a:rPr lang="es-ES" sz="1200" b="1" dirty="0" err="1"/>
              <a:t>from</a:t>
            </a:r>
            <a:r>
              <a:rPr lang="es-ES" sz="1200" b="1" dirty="0"/>
              <a:t> </a:t>
            </a:r>
            <a:r>
              <a:rPr lang="es-ES" sz="1200" b="1" dirty="0" err="1"/>
              <a:t>the</a:t>
            </a:r>
            <a:r>
              <a:rPr lang="es-ES" sz="1200" b="1" dirty="0"/>
              <a:t> </a:t>
            </a:r>
            <a:r>
              <a:rPr lang="es-ES" sz="1200" b="1" dirty="0" err="1"/>
              <a:t>admin</a:t>
            </a:r>
            <a:r>
              <a:rPr lang="es-ES" sz="1200" b="1" dirty="0"/>
              <a:t> </a:t>
            </a:r>
            <a:r>
              <a:rPr lang="es-ES" sz="1200" b="1" dirty="0" err="1"/>
              <a:t>or</a:t>
            </a:r>
            <a:r>
              <a:rPr lang="es-ES" sz="1200" b="1" dirty="0"/>
              <a:t> </a:t>
            </a:r>
            <a:r>
              <a:rPr lang="es-ES" sz="1200" b="1" dirty="0" err="1"/>
              <a:t>the</a:t>
            </a:r>
            <a:r>
              <a:rPr lang="es-ES" sz="1200" b="1" dirty="0"/>
              <a:t> </a:t>
            </a:r>
            <a:r>
              <a:rPr lang="es-ES" sz="1200" b="1" dirty="0" err="1"/>
              <a:t>seller</a:t>
            </a:r>
            <a:r>
              <a:rPr lang="es-ES" sz="1200" b="1" dirty="0"/>
              <a:t> </a:t>
            </a:r>
            <a:r>
              <a:rPr lang="es-ES" sz="1200" b="1" dirty="0" err="1"/>
              <a:t>will</a:t>
            </a:r>
            <a:r>
              <a:rPr lang="es-ES" sz="1200" b="1" dirty="0"/>
              <a:t> be </a:t>
            </a:r>
            <a:r>
              <a:rPr lang="es-ES" sz="1200" b="1" dirty="0" err="1"/>
              <a:t>responsible</a:t>
            </a:r>
            <a:r>
              <a:rPr lang="es-ES" sz="1200" b="1" dirty="0"/>
              <a:t> </a:t>
            </a:r>
            <a:r>
              <a:rPr lang="es-ES" sz="1200" b="1" dirty="0" err="1"/>
              <a:t>for</a:t>
            </a:r>
            <a:r>
              <a:rPr lang="es-ES" sz="1200" b="1" dirty="0"/>
              <a:t> </a:t>
            </a:r>
            <a:r>
              <a:rPr lang="es-ES" sz="1200" b="1" dirty="0" err="1"/>
              <a:t>their</a:t>
            </a:r>
            <a:r>
              <a:rPr lang="es-ES" sz="1200" b="1" dirty="0"/>
              <a:t> </a:t>
            </a:r>
            <a:r>
              <a:rPr lang="es-ES" sz="1200" b="1" dirty="0" err="1"/>
              <a:t>own</a:t>
            </a:r>
            <a:r>
              <a:rPr lang="es-ES" sz="1200" b="1" dirty="0"/>
              <a:t> </a:t>
            </a:r>
            <a:r>
              <a:rPr lang="es-ES" sz="1200" b="1" dirty="0" err="1"/>
              <a:t>shipping</a:t>
            </a:r>
            <a:r>
              <a:rPr lang="es-ES" sz="1200" b="1" dirty="0"/>
              <a:t>.</a:t>
            </a:r>
          </a:p>
          <a:p>
            <a:r>
              <a:rPr lang="es-ES" sz="1200" dirty="0" err="1"/>
              <a:t>Answer</a:t>
            </a:r>
            <a:r>
              <a:rPr lang="es-ES" sz="1200" dirty="0"/>
              <a:t>: </a:t>
            </a:r>
            <a:r>
              <a:rPr lang="es-ES" sz="1200" dirty="0" err="1"/>
              <a:t>The</a:t>
            </a:r>
            <a:r>
              <a:rPr lang="es-ES" sz="1200" dirty="0"/>
              <a:t> </a:t>
            </a:r>
            <a:r>
              <a:rPr lang="es-ES" sz="1200" dirty="0" err="1"/>
              <a:t>seller</a:t>
            </a:r>
            <a:r>
              <a:rPr lang="es-ES" sz="1200" dirty="0"/>
              <a:t> </a:t>
            </a:r>
            <a:r>
              <a:rPr lang="es-ES" sz="1200" dirty="0" err="1"/>
              <a:t>will</a:t>
            </a:r>
            <a:r>
              <a:rPr lang="es-ES" sz="1200" dirty="0"/>
              <a:t> define </a:t>
            </a:r>
            <a:r>
              <a:rPr lang="es-ES" sz="1200" dirty="0" err="1"/>
              <a:t>the</a:t>
            </a:r>
            <a:r>
              <a:rPr lang="es-ES" sz="1200" dirty="0"/>
              <a:t> </a:t>
            </a:r>
            <a:r>
              <a:rPr lang="es-ES" sz="1200" dirty="0" err="1"/>
              <a:t>shipping</a:t>
            </a:r>
            <a:r>
              <a:rPr lang="es-ES" sz="1200" dirty="0"/>
              <a:t> </a:t>
            </a:r>
            <a:r>
              <a:rPr lang="es-ES" sz="1200" dirty="0" err="1"/>
              <a:t>costs</a:t>
            </a:r>
            <a:r>
              <a:rPr lang="es-ES" sz="1200" dirty="0"/>
              <a:t> </a:t>
            </a:r>
            <a:r>
              <a:rPr lang="es-ES" sz="1200" dirty="0" err="1"/>
              <a:t>from</a:t>
            </a:r>
            <a:r>
              <a:rPr lang="es-ES" sz="1200" dirty="0"/>
              <a:t> </a:t>
            </a:r>
            <a:r>
              <a:rPr lang="es-ES" sz="1200" dirty="0" err="1"/>
              <a:t>their</a:t>
            </a:r>
            <a:r>
              <a:rPr lang="es-ES" sz="1200" dirty="0"/>
              <a:t> </a:t>
            </a:r>
            <a:r>
              <a:rPr lang="es-ES" sz="1200" dirty="0" err="1"/>
              <a:t>seller</a:t>
            </a:r>
            <a:r>
              <a:rPr lang="es-ES" sz="1200" dirty="0"/>
              <a:t> panel</a:t>
            </a:r>
          </a:p>
          <a:p>
            <a:endParaRPr lang="es-ES" sz="1200" dirty="0"/>
          </a:p>
          <a:p>
            <a:r>
              <a:rPr lang="es-ES" sz="1200" b="1" dirty="0"/>
              <a:t>* </a:t>
            </a:r>
            <a:r>
              <a:rPr lang="es-ES" sz="1200" b="1" dirty="0" err="1"/>
              <a:t>How</a:t>
            </a:r>
            <a:r>
              <a:rPr lang="es-ES" sz="1200" b="1" dirty="0"/>
              <a:t> </a:t>
            </a:r>
            <a:r>
              <a:rPr lang="es-ES" sz="1200" b="1" dirty="0" err="1"/>
              <a:t>will</a:t>
            </a:r>
            <a:r>
              <a:rPr lang="es-ES" sz="1200" b="1" dirty="0"/>
              <a:t> </a:t>
            </a:r>
            <a:r>
              <a:rPr lang="es-ES" sz="1200" b="1" dirty="0" err="1"/>
              <a:t>the</a:t>
            </a:r>
            <a:r>
              <a:rPr lang="es-ES" sz="1200" b="1" dirty="0"/>
              <a:t> </a:t>
            </a:r>
            <a:r>
              <a:rPr lang="es-ES" sz="1200" b="1" dirty="0" err="1"/>
              <a:t>shipping</a:t>
            </a:r>
            <a:r>
              <a:rPr lang="es-ES" sz="1200" b="1" dirty="0"/>
              <a:t> </a:t>
            </a:r>
            <a:r>
              <a:rPr lang="es-ES" sz="1200" b="1" dirty="0" err="1"/>
              <a:t>fee</a:t>
            </a:r>
            <a:r>
              <a:rPr lang="es-ES" sz="1200" b="1" dirty="0"/>
              <a:t> be </a:t>
            </a:r>
            <a:r>
              <a:rPr lang="es-ES" sz="1200" b="1" dirty="0" err="1"/>
              <a:t>decided</a:t>
            </a:r>
            <a:r>
              <a:rPr lang="es-ES" sz="1200" b="1" dirty="0"/>
              <a:t>? </a:t>
            </a:r>
            <a:r>
              <a:rPr lang="es-ES" sz="1200" b="1" dirty="0" err="1"/>
              <a:t>Seller</a:t>
            </a:r>
            <a:r>
              <a:rPr lang="es-ES" sz="1200" b="1" dirty="0"/>
              <a:t> </a:t>
            </a:r>
            <a:r>
              <a:rPr lang="es-ES" sz="1200" b="1" dirty="0" err="1"/>
              <a:t>or</a:t>
            </a:r>
            <a:r>
              <a:rPr lang="es-ES" sz="1200" b="1" dirty="0"/>
              <a:t> </a:t>
            </a:r>
            <a:r>
              <a:rPr lang="es-ES" sz="1200" b="1" dirty="0" err="1"/>
              <a:t>will</a:t>
            </a:r>
            <a:r>
              <a:rPr lang="es-ES" sz="1200" b="1" dirty="0"/>
              <a:t> </a:t>
            </a:r>
            <a:r>
              <a:rPr lang="es-ES" sz="1200" b="1" dirty="0" err="1"/>
              <a:t>there</a:t>
            </a:r>
            <a:r>
              <a:rPr lang="es-ES" sz="1200" b="1" dirty="0"/>
              <a:t> be a </a:t>
            </a:r>
            <a:r>
              <a:rPr lang="es-ES" sz="1200" b="1" dirty="0" err="1"/>
              <a:t>distance</a:t>
            </a:r>
            <a:r>
              <a:rPr lang="es-ES" sz="1200" b="1" dirty="0"/>
              <a:t> </a:t>
            </a:r>
            <a:r>
              <a:rPr lang="es-ES" sz="1200" b="1" dirty="0" err="1"/>
              <a:t>based</a:t>
            </a:r>
            <a:r>
              <a:rPr lang="es-ES" sz="1200" b="1" dirty="0"/>
              <a:t> </a:t>
            </a:r>
            <a:r>
              <a:rPr lang="es-ES" sz="1200" b="1" dirty="0" err="1"/>
              <a:t>on</a:t>
            </a:r>
            <a:r>
              <a:rPr lang="es-ES" sz="1200" b="1" dirty="0"/>
              <a:t>? </a:t>
            </a:r>
            <a:r>
              <a:rPr lang="es-ES" sz="1200" b="1" dirty="0" err="1"/>
              <a:t>explain</a:t>
            </a:r>
            <a:r>
              <a:rPr lang="es-ES" sz="1200" b="1" dirty="0"/>
              <a:t> </a:t>
            </a:r>
            <a:r>
              <a:rPr lang="es-ES" sz="1200" b="1" dirty="0" err="1"/>
              <a:t>the</a:t>
            </a:r>
            <a:r>
              <a:rPr lang="es-ES" sz="1200" b="1" dirty="0"/>
              <a:t> </a:t>
            </a:r>
            <a:r>
              <a:rPr lang="es-ES" sz="1200" b="1" dirty="0" err="1"/>
              <a:t>logic</a:t>
            </a:r>
            <a:r>
              <a:rPr lang="es-ES" sz="1200" b="1" dirty="0"/>
              <a:t> of </a:t>
            </a:r>
            <a:r>
              <a:rPr lang="es-ES" sz="1200" b="1" dirty="0" err="1"/>
              <a:t>shipping</a:t>
            </a:r>
            <a:r>
              <a:rPr lang="es-ES" sz="1200" b="1" dirty="0"/>
              <a:t> </a:t>
            </a:r>
            <a:r>
              <a:rPr lang="es-ES" sz="1200" b="1" dirty="0" err="1"/>
              <a:t>costs</a:t>
            </a:r>
            <a:endParaRPr lang="es-ES" sz="1200" b="1" dirty="0"/>
          </a:p>
          <a:p>
            <a:r>
              <a:rPr lang="es-ES" sz="1200" dirty="0" err="1"/>
              <a:t>Answer</a:t>
            </a:r>
            <a:r>
              <a:rPr lang="es-ES" sz="1200" dirty="0"/>
              <a:t>: </a:t>
            </a:r>
            <a:r>
              <a:rPr lang="es-ES" sz="1200" dirty="0" err="1"/>
              <a:t>Mainly</a:t>
            </a:r>
            <a:r>
              <a:rPr lang="es-ES" sz="1200" dirty="0"/>
              <a:t> </a:t>
            </a:r>
            <a:r>
              <a:rPr lang="es-ES" sz="1200" dirty="0" err="1"/>
              <a:t>based</a:t>
            </a:r>
            <a:r>
              <a:rPr lang="es-ES" sz="1200" dirty="0"/>
              <a:t> </a:t>
            </a:r>
            <a:r>
              <a:rPr lang="es-ES" sz="1200" dirty="0" err="1"/>
              <a:t>on</a:t>
            </a:r>
            <a:r>
              <a:rPr lang="es-ES" sz="1200" dirty="0"/>
              <a:t> </a:t>
            </a:r>
            <a:r>
              <a:rPr lang="es-ES" sz="1200" dirty="0" err="1"/>
              <a:t>distance</a:t>
            </a:r>
            <a:r>
              <a:rPr lang="es-ES" sz="1200" dirty="0"/>
              <a:t>. </a:t>
            </a:r>
            <a:r>
              <a:rPr lang="es-ES" sz="1200" dirty="0" err="1"/>
              <a:t>Then</a:t>
            </a:r>
            <a:r>
              <a:rPr lang="es-ES" sz="1200" dirty="0"/>
              <a:t> I </a:t>
            </a:r>
            <a:r>
              <a:rPr lang="es-ES" sz="1200" dirty="0" err="1"/>
              <a:t>confirm</a:t>
            </a:r>
            <a:r>
              <a:rPr lang="es-ES" sz="1200" dirty="0"/>
              <a:t>.</a:t>
            </a:r>
          </a:p>
          <a:p>
            <a:endParaRPr lang="es-ES" sz="1200" dirty="0"/>
          </a:p>
          <a:p>
            <a:r>
              <a:rPr lang="es-ES" sz="1200" b="1" dirty="0"/>
              <a:t>* Are </a:t>
            </a:r>
            <a:r>
              <a:rPr lang="es-ES" sz="1200" b="1" dirty="0" err="1"/>
              <a:t>there</a:t>
            </a:r>
            <a:r>
              <a:rPr lang="es-ES" sz="1200" b="1" dirty="0"/>
              <a:t> </a:t>
            </a:r>
            <a:r>
              <a:rPr lang="es-ES" sz="1200" b="1" dirty="0" err="1"/>
              <a:t>coupons</a:t>
            </a:r>
            <a:r>
              <a:rPr lang="es-ES" sz="1200" b="1" dirty="0"/>
              <a:t>, </a:t>
            </a:r>
            <a:r>
              <a:rPr lang="es-ES" sz="1200" b="1" dirty="0" err="1"/>
              <a:t>offers</a:t>
            </a:r>
            <a:r>
              <a:rPr lang="es-ES" sz="1200" b="1" dirty="0"/>
              <a:t>, </a:t>
            </a:r>
            <a:r>
              <a:rPr lang="es-ES" sz="1200" b="1" dirty="0" err="1"/>
              <a:t>discounts</a:t>
            </a:r>
            <a:r>
              <a:rPr lang="es-ES" sz="1200" b="1" dirty="0"/>
              <a:t>? </a:t>
            </a:r>
            <a:r>
              <a:rPr lang="es-ES" sz="1200" b="1" dirty="0" err="1"/>
              <a:t>If</a:t>
            </a:r>
            <a:r>
              <a:rPr lang="es-ES" sz="1200" b="1" dirty="0"/>
              <a:t> so, </a:t>
            </a:r>
            <a:r>
              <a:rPr lang="es-ES" sz="1200" b="1" dirty="0" err="1"/>
              <a:t>who</a:t>
            </a:r>
            <a:r>
              <a:rPr lang="es-ES" sz="1200" b="1" dirty="0"/>
              <a:t> </a:t>
            </a:r>
            <a:r>
              <a:rPr lang="es-ES" sz="1200" b="1" dirty="0" err="1"/>
              <a:t>will</a:t>
            </a:r>
            <a:r>
              <a:rPr lang="es-ES" sz="1200" b="1" dirty="0"/>
              <a:t> </a:t>
            </a:r>
            <a:r>
              <a:rPr lang="es-ES" sz="1200" b="1" dirty="0" err="1"/>
              <a:t>create</a:t>
            </a:r>
            <a:r>
              <a:rPr lang="es-ES" sz="1200" b="1" dirty="0"/>
              <a:t> per </a:t>
            </a:r>
            <a:r>
              <a:rPr lang="es-ES" sz="1200" b="1" dirty="0" err="1"/>
              <a:t>admin</a:t>
            </a:r>
            <a:r>
              <a:rPr lang="es-ES" sz="1200" b="1" dirty="0"/>
              <a:t> </a:t>
            </a:r>
            <a:r>
              <a:rPr lang="es-ES" sz="1200" b="1" dirty="0" err="1"/>
              <a:t>for</a:t>
            </a:r>
            <a:r>
              <a:rPr lang="es-ES" sz="1200" b="1" dirty="0"/>
              <a:t> </a:t>
            </a:r>
            <a:r>
              <a:rPr lang="es-ES" sz="1200" b="1" dirty="0" err="1"/>
              <a:t>all</a:t>
            </a:r>
            <a:r>
              <a:rPr lang="es-ES" sz="1200" b="1" dirty="0"/>
              <a:t> </a:t>
            </a:r>
            <a:r>
              <a:rPr lang="es-ES" sz="1200" b="1" dirty="0" err="1"/>
              <a:t>stores</a:t>
            </a:r>
            <a:r>
              <a:rPr lang="es-ES" sz="1200" b="1" dirty="0"/>
              <a:t> </a:t>
            </a:r>
            <a:r>
              <a:rPr lang="es-ES" sz="1200" b="1" dirty="0" err="1"/>
              <a:t>or</a:t>
            </a:r>
            <a:r>
              <a:rPr lang="es-ES" sz="1200" b="1" dirty="0"/>
              <a:t> </a:t>
            </a:r>
            <a:r>
              <a:rPr lang="es-ES" sz="1200" b="1" dirty="0" err="1"/>
              <a:t>will</a:t>
            </a:r>
            <a:r>
              <a:rPr lang="es-ES" sz="1200" b="1" dirty="0"/>
              <a:t> </a:t>
            </a:r>
            <a:r>
              <a:rPr lang="es-ES" sz="1200" b="1" dirty="0" err="1"/>
              <a:t>the</a:t>
            </a:r>
            <a:r>
              <a:rPr lang="es-ES" sz="1200" b="1" dirty="0"/>
              <a:t> </a:t>
            </a:r>
            <a:r>
              <a:rPr lang="es-ES" sz="1200" b="1" dirty="0" err="1"/>
              <a:t>seller</a:t>
            </a:r>
            <a:r>
              <a:rPr lang="es-ES" sz="1200" b="1" dirty="0"/>
              <a:t> </a:t>
            </a:r>
            <a:r>
              <a:rPr lang="es-ES" sz="1200" b="1" dirty="0" err="1"/>
              <a:t>create</a:t>
            </a:r>
            <a:r>
              <a:rPr lang="es-ES" sz="1200" b="1" dirty="0"/>
              <a:t> </a:t>
            </a:r>
            <a:r>
              <a:rPr lang="es-ES" sz="1200" b="1" dirty="0" err="1"/>
              <a:t>for</a:t>
            </a:r>
            <a:r>
              <a:rPr lang="es-ES" sz="1200" b="1" dirty="0"/>
              <a:t> </a:t>
            </a:r>
            <a:r>
              <a:rPr lang="es-ES" sz="1200" b="1" dirty="0" err="1"/>
              <a:t>their</a:t>
            </a:r>
            <a:r>
              <a:rPr lang="es-ES" sz="1200" b="1" dirty="0"/>
              <a:t> online store?</a:t>
            </a:r>
          </a:p>
          <a:p>
            <a:r>
              <a:rPr lang="es-ES" sz="1200" dirty="0" err="1"/>
              <a:t>Answer</a:t>
            </a:r>
            <a:r>
              <a:rPr lang="es-ES" sz="1200" dirty="0"/>
              <a:t>: </a:t>
            </a:r>
            <a:r>
              <a:rPr lang="es-ES" sz="1200" dirty="0" err="1"/>
              <a:t>The</a:t>
            </a:r>
            <a:r>
              <a:rPr lang="es-ES" sz="1200" dirty="0"/>
              <a:t> </a:t>
            </a:r>
            <a:r>
              <a:rPr lang="es-ES" sz="1200" dirty="0" err="1"/>
              <a:t>seller</a:t>
            </a:r>
            <a:r>
              <a:rPr lang="es-ES" sz="1200" dirty="0"/>
              <a:t> </a:t>
            </a:r>
            <a:r>
              <a:rPr lang="es-ES" sz="1200" dirty="0" err="1"/>
              <a:t>will</a:t>
            </a:r>
            <a:r>
              <a:rPr lang="es-ES" sz="1200" dirty="0"/>
              <a:t> </a:t>
            </a:r>
            <a:r>
              <a:rPr lang="es-ES" sz="1200" dirty="0" err="1"/>
              <a:t>create</a:t>
            </a:r>
            <a:r>
              <a:rPr lang="es-ES" sz="1200" dirty="0"/>
              <a:t> </a:t>
            </a:r>
            <a:r>
              <a:rPr lang="es-ES" sz="1200" dirty="0" err="1"/>
              <a:t>for</a:t>
            </a:r>
            <a:r>
              <a:rPr lang="es-ES" sz="1200" dirty="0"/>
              <a:t> </a:t>
            </a:r>
            <a:r>
              <a:rPr lang="es-ES" sz="1200" dirty="0" err="1"/>
              <a:t>their</a:t>
            </a:r>
            <a:r>
              <a:rPr lang="es-ES" sz="1200" dirty="0"/>
              <a:t> online store</a:t>
            </a:r>
          </a:p>
          <a:p>
            <a:endParaRPr lang="es-ES" sz="1200" dirty="0"/>
          </a:p>
          <a:p>
            <a:r>
              <a:rPr lang="es-ES" sz="1200" b="1" dirty="0"/>
              <a:t>* </a:t>
            </a:r>
            <a:r>
              <a:rPr lang="es-ES" sz="1200" b="1" dirty="0" err="1"/>
              <a:t>How</a:t>
            </a:r>
            <a:r>
              <a:rPr lang="es-ES" sz="1200" b="1" dirty="0"/>
              <a:t> </a:t>
            </a:r>
            <a:r>
              <a:rPr lang="es-ES" sz="1200" b="1" dirty="0" err="1"/>
              <a:t>will</a:t>
            </a:r>
            <a:r>
              <a:rPr lang="es-ES" sz="1200" b="1" dirty="0"/>
              <a:t> </a:t>
            </a:r>
            <a:r>
              <a:rPr lang="es-ES" sz="1200" b="1" dirty="0" err="1"/>
              <a:t>the</a:t>
            </a:r>
            <a:r>
              <a:rPr lang="es-ES" sz="1200" b="1" dirty="0"/>
              <a:t> </a:t>
            </a:r>
            <a:r>
              <a:rPr lang="es-ES" sz="1200" b="1" dirty="0" err="1"/>
              <a:t>payment</a:t>
            </a:r>
            <a:r>
              <a:rPr lang="es-ES" sz="1200" b="1" dirty="0"/>
              <a:t> be </a:t>
            </a:r>
            <a:r>
              <a:rPr lang="es-ES" sz="1200" b="1" dirty="0" err="1"/>
              <a:t>settled</a:t>
            </a:r>
            <a:r>
              <a:rPr lang="es-ES" sz="1200" b="1" dirty="0"/>
              <a:t>? I mean, </a:t>
            </a:r>
            <a:r>
              <a:rPr lang="es-ES" sz="1200" b="1" dirty="0" err="1"/>
              <a:t>when</a:t>
            </a:r>
            <a:r>
              <a:rPr lang="es-ES" sz="1200" b="1" dirty="0"/>
              <a:t> </a:t>
            </a:r>
            <a:r>
              <a:rPr lang="es-ES" sz="1200" b="1" dirty="0" err="1"/>
              <a:t>the</a:t>
            </a:r>
            <a:r>
              <a:rPr lang="es-ES" sz="1200" b="1" dirty="0"/>
              <a:t> </a:t>
            </a:r>
            <a:r>
              <a:rPr lang="es-ES" sz="1200" b="1" dirty="0" err="1"/>
              <a:t>user</a:t>
            </a:r>
            <a:r>
              <a:rPr lang="es-ES" sz="1200" b="1" dirty="0"/>
              <a:t> </a:t>
            </a:r>
            <a:r>
              <a:rPr lang="es-ES" sz="1200" b="1" dirty="0" err="1"/>
              <a:t>will</a:t>
            </a:r>
            <a:r>
              <a:rPr lang="es-ES" sz="1200" b="1" dirty="0"/>
              <a:t> </a:t>
            </a:r>
            <a:r>
              <a:rPr lang="es-ES" sz="1200" b="1" dirty="0" err="1"/>
              <a:t>pay</a:t>
            </a:r>
            <a:r>
              <a:rPr lang="es-ES" sz="1200" b="1" dirty="0"/>
              <a:t>, </a:t>
            </a:r>
            <a:r>
              <a:rPr lang="es-ES" sz="1200" b="1" dirty="0" err="1"/>
              <a:t>it</a:t>
            </a:r>
            <a:r>
              <a:rPr lang="es-ES" sz="1200" b="1" dirty="0"/>
              <a:t> </a:t>
            </a:r>
            <a:r>
              <a:rPr lang="es-ES" sz="1200" b="1" dirty="0" err="1"/>
              <a:t>will</a:t>
            </a:r>
            <a:r>
              <a:rPr lang="es-ES" sz="1200" b="1" dirty="0"/>
              <a:t> </a:t>
            </a:r>
            <a:r>
              <a:rPr lang="es-ES" sz="1200" b="1" dirty="0" err="1"/>
              <a:t>go</a:t>
            </a:r>
            <a:r>
              <a:rPr lang="es-ES" sz="1200" b="1" dirty="0"/>
              <a:t> </a:t>
            </a:r>
            <a:r>
              <a:rPr lang="es-ES" sz="1200" b="1" dirty="0" err="1"/>
              <a:t>directly</a:t>
            </a:r>
            <a:r>
              <a:rPr lang="es-ES" sz="1200" b="1" dirty="0"/>
              <a:t> to </a:t>
            </a:r>
            <a:r>
              <a:rPr lang="es-ES" sz="1200" b="1" dirty="0" err="1"/>
              <a:t>the</a:t>
            </a:r>
            <a:r>
              <a:rPr lang="es-ES" sz="1200" b="1" dirty="0"/>
              <a:t> </a:t>
            </a:r>
            <a:r>
              <a:rPr lang="es-ES" sz="1200" b="1" dirty="0" err="1"/>
              <a:t>seller</a:t>
            </a:r>
            <a:r>
              <a:rPr lang="es-ES" sz="1200" b="1" dirty="0"/>
              <a:t> </a:t>
            </a:r>
            <a:r>
              <a:rPr lang="es-ES" sz="1200" b="1" dirty="0" err="1"/>
              <a:t>or</a:t>
            </a:r>
            <a:r>
              <a:rPr lang="es-ES" sz="1200" b="1" dirty="0"/>
              <a:t> </a:t>
            </a:r>
            <a:r>
              <a:rPr lang="es-ES" sz="1200" b="1" dirty="0" err="1"/>
              <a:t>admin</a:t>
            </a:r>
            <a:r>
              <a:rPr lang="es-ES" sz="1200" b="1" dirty="0"/>
              <a:t> </a:t>
            </a:r>
            <a:r>
              <a:rPr lang="es-ES" sz="1200" b="1" dirty="0" err="1"/>
              <a:t>account</a:t>
            </a:r>
            <a:r>
              <a:rPr lang="es-ES" sz="1200" b="1" dirty="0"/>
              <a:t> and </a:t>
            </a:r>
            <a:r>
              <a:rPr lang="es-ES" sz="1200" b="1" dirty="0" err="1"/>
              <a:t>then</a:t>
            </a:r>
            <a:r>
              <a:rPr lang="es-ES" sz="1200" b="1" dirty="0"/>
              <a:t> </a:t>
            </a:r>
            <a:r>
              <a:rPr lang="es-ES" sz="1200" b="1" dirty="0" err="1"/>
              <a:t>the</a:t>
            </a:r>
            <a:r>
              <a:rPr lang="es-ES" sz="1200" b="1" dirty="0"/>
              <a:t> </a:t>
            </a:r>
            <a:r>
              <a:rPr lang="es-ES" sz="1200" b="1" dirty="0" err="1"/>
              <a:t>admin</a:t>
            </a:r>
            <a:r>
              <a:rPr lang="es-ES" sz="1200" b="1" dirty="0"/>
              <a:t> </a:t>
            </a:r>
            <a:r>
              <a:rPr lang="es-ES" sz="1200" b="1" dirty="0" err="1"/>
              <a:t>will</a:t>
            </a:r>
            <a:r>
              <a:rPr lang="es-ES" sz="1200" b="1" dirty="0"/>
              <a:t> </a:t>
            </a:r>
            <a:r>
              <a:rPr lang="es-ES" sz="1200" b="1" dirty="0" err="1"/>
              <a:t>pay</a:t>
            </a:r>
            <a:r>
              <a:rPr lang="es-ES" sz="1200" b="1" dirty="0"/>
              <a:t> </a:t>
            </a:r>
            <a:r>
              <a:rPr lang="es-ES" sz="1200" b="1" dirty="0" err="1"/>
              <a:t>the</a:t>
            </a:r>
            <a:r>
              <a:rPr lang="es-ES" sz="1200" b="1" dirty="0"/>
              <a:t> </a:t>
            </a:r>
            <a:r>
              <a:rPr lang="es-ES" sz="1200" b="1" dirty="0" err="1"/>
              <a:t>seller</a:t>
            </a:r>
            <a:r>
              <a:rPr lang="es-ES" sz="1200" b="1" dirty="0"/>
              <a:t> </a:t>
            </a:r>
            <a:r>
              <a:rPr lang="es-ES" sz="1200" b="1" dirty="0" err="1"/>
              <a:t>the</a:t>
            </a:r>
            <a:r>
              <a:rPr lang="es-ES" sz="1200" b="1" dirty="0"/>
              <a:t> </a:t>
            </a:r>
            <a:r>
              <a:rPr lang="es-ES" sz="1200" b="1" dirty="0" err="1"/>
              <a:t>deduction</a:t>
            </a:r>
            <a:r>
              <a:rPr lang="es-ES" sz="1200" b="1" dirty="0"/>
              <a:t> </a:t>
            </a:r>
            <a:r>
              <a:rPr lang="es-ES" sz="1200" b="1" dirty="0" err="1"/>
              <a:t>commission</a:t>
            </a:r>
            <a:r>
              <a:rPr lang="es-ES" sz="1200" b="1" dirty="0"/>
              <a:t> and </a:t>
            </a:r>
            <a:r>
              <a:rPr lang="es-ES" sz="1200" b="1" dirty="0" err="1"/>
              <a:t>the</a:t>
            </a:r>
            <a:r>
              <a:rPr lang="es-ES" sz="1200" b="1" dirty="0"/>
              <a:t> </a:t>
            </a:r>
            <a:r>
              <a:rPr lang="es-ES" sz="1200" b="1" dirty="0" err="1"/>
              <a:t>rest</a:t>
            </a:r>
            <a:r>
              <a:rPr lang="es-ES" sz="1200" b="1" dirty="0"/>
              <a:t> </a:t>
            </a:r>
            <a:r>
              <a:rPr lang="es-ES" sz="1200" b="1" dirty="0" err="1"/>
              <a:t>will</a:t>
            </a:r>
            <a:r>
              <a:rPr lang="es-ES" sz="1200" b="1" dirty="0"/>
              <a:t> be </a:t>
            </a:r>
            <a:r>
              <a:rPr lang="es-ES" sz="1200" b="1" dirty="0" err="1"/>
              <a:t>sent</a:t>
            </a:r>
            <a:r>
              <a:rPr lang="es-ES" sz="1200" b="1" dirty="0"/>
              <a:t> to </a:t>
            </a:r>
            <a:r>
              <a:rPr lang="es-ES" sz="1200" b="1" dirty="0" err="1"/>
              <a:t>the</a:t>
            </a:r>
            <a:r>
              <a:rPr lang="es-ES" sz="1200" b="1" dirty="0"/>
              <a:t> </a:t>
            </a:r>
            <a:r>
              <a:rPr lang="es-ES" sz="1200" b="1" dirty="0" err="1"/>
              <a:t>seller</a:t>
            </a:r>
            <a:r>
              <a:rPr lang="es-ES" sz="1200" b="1" dirty="0"/>
              <a:t> </a:t>
            </a:r>
            <a:r>
              <a:rPr lang="es-ES" sz="1200" b="1" dirty="0" err="1"/>
              <a:t>manually</a:t>
            </a:r>
            <a:r>
              <a:rPr lang="es-ES" sz="1200" b="1" dirty="0"/>
              <a:t>.</a:t>
            </a:r>
          </a:p>
          <a:p>
            <a:r>
              <a:rPr lang="es-ES" sz="1200" dirty="0" err="1"/>
              <a:t>Answer</a:t>
            </a:r>
            <a:r>
              <a:rPr lang="es-ES" sz="1200" dirty="0"/>
              <a:t>: </a:t>
            </a:r>
            <a:r>
              <a:rPr lang="es-ES" sz="1200" dirty="0" err="1"/>
              <a:t>Not</a:t>
            </a:r>
            <a:r>
              <a:rPr lang="es-ES" sz="1200" dirty="0"/>
              <a:t> </a:t>
            </a:r>
            <a:r>
              <a:rPr lang="es-ES" sz="1200" dirty="0" err="1"/>
              <a:t>yet</a:t>
            </a:r>
            <a:r>
              <a:rPr lang="es-ES" sz="1200" dirty="0"/>
              <a:t> </a:t>
            </a:r>
            <a:r>
              <a:rPr lang="es-ES" sz="1200" dirty="0" err="1"/>
              <a:t>defined</a:t>
            </a:r>
            <a:r>
              <a:rPr lang="es-ES" sz="1200" dirty="0"/>
              <a:t>, </a:t>
            </a:r>
            <a:r>
              <a:rPr lang="es-ES" sz="1200" dirty="0" err="1"/>
              <a:t>but</a:t>
            </a:r>
            <a:r>
              <a:rPr lang="es-ES" sz="1200" dirty="0"/>
              <a:t> </a:t>
            </a:r>
            <a:r>
              <a:rPr lang="es-ES" sz="1200" dirty="0" err="1"/>
              <a:t>apparently</a:t>
            </a:r>
            <a:r>
              <a:rPr lang="es-ES" sz="1200" dirty="0"/>
              <a:t> </a:t>
            </a:r>
            <a:r>
              <a:rPr lang="es-ES" sz="1200" dirty="0" err="1"/>
              <a:t>it</a:t>
            </a:r>
            <a:r>
              <a:rPr lang="es-ES" sz="1200" dirty="0"/>
              <a:t> </a:t>
            </a:r>
            <a:r>
              <a:rPr lang="es-ES" sz="1200" dirty="0" err="1"/>
              <a:t>will</a:t>
            </a:r>
            <a:r>
              <a:rPr lang="es-ES" sz="1200" dirty="0"/>
              <a:t> </a:t>
            </a:r>
            <a:r>
              <a:rPr lang="es-ES" sz="1200" dirty="0" err="1"/>
              <a:t>go</a:t>
            </a:r>
            <a:r>
              <a:rPr lang="es-ES" sz="1200" dirty="0"/>
              <a:t> </a:t>
            </a:r>
            <a:r>
              <a:rPr lang="es-ES" sz="1200" dirty="0" err="1"/>
              <a:t>directly</a:t>
            </a:r>
            <a:r>
              <a:rPr lang="es-ES" sz="1200" dirty="0"/>
              <a:t> to </a:t>
            </a:r>
            <a:r>
              <a:rPr lang="es-ES" sz="1200" dirty="0" err="1"/>
              <a:t>the</a:t>
            </a:r>
            <a:r>
              <a:rPr lang="es-ES" sz="1200" dirty="0"/>
              <a:t> </a:t>
            </a:r>
            <a:r>
              <a:rPr lang="es-ES" sz="1200" dirty="0" err="1"/>
              <a:t>administrator's</a:t>
            </a:r>
            <a:r>
              <a:rPr lang="es-ES" sz="1200" dirty="0"/>
              <a:t> </a:t>
            </a:r>
            <a:r>
              <a:rPr lang="es-ES" sz="1200" dirty="0" err="1"/>
              <a:t>account</a:t>
            </a:r>
            <a:r>
              <a:rPr lang="es-ES" sz="1200" dirty="0"/>
              <a:t> and </a:t>
            </a:r>
            <a:r>
              <a:rPr lang="es-ES" sz="1200" dirty="0" err="1"/>
              <a:t>then</a:t>
            </a:r>
            <a:r>
              <a:rPr lang="es-ES" sz="1200" dirty="0"/>
              <a:t> </a:t>
            </a:r>
            <a:r>
              <a:rPr lang="es-ES" sz="1200" dirty="0" err="1"/>
              <a:t>the</a:t>
            </a:r>
            <a:r>
              <a:rPr lang="es-ES" sz="1200" dirty="0"/>
              <a:t> </a:t>
            </a:r>
            <a:r>
              <a:rPr lang="es-ES" sz="1200" dirty="0" err="1"/>
              <a:t>administrator</a:t>
            </a:r>
            <a:r>
              <a:rPr lang="es-ES" sz="1200" dirty="0"/>
              <a:t> </a:t>
            </a:r>
            <a:r>
              <a:rPr lang="es-ES" sz="1200" dirty="0" err="1"/>
              <a:t>will</a:t>
            </a:r>
            <a:r>
              <a:rPr lang="es-ES" sz="1200" dirty="0"/>
              <a:t> </a:t>
            </a:r>
            <a:r>
              <a:rPr lang="es-ES" sz="1200" dirty="0" err="1"/>
              <a:t>pay</a:t>
            </a:r>
            <a:r>
              <a:rPr lang="es-ES" sz="1200" dirty="0"/>
              <a:t> </a:t>
            </a:r>
            <a:r>
              <a:rPr lang="es-ES" sz="1200" dirty="0" err="1"/>
              <a:t>the</a:t>
            </a:r>
            <a:r>
              <a:rPr lang="es-ES" sz="1200" dirty="0"/>
              <a:t> </a:t>
            </a:r>
            <a:r>
              <a:rPr lang="es-ES" sz="1200" dirty="0" err="1"/>
              <a:t>seller</a:t>
            </a:r>
            <a:r>
              <a:rPr lang="es-ES" sz="1200" dirty="0"/>
              <a:t> ... </a:t>
            </a:r>
            <a:r>
              <a:rPr lang="es-ES" sz="1200" dirty="0" err="1"/>
              <a:t>Then</a:t>
            </a:r>
            <a:r>
              <a:rPr lang="es-ES" sz="1200" dirty="0"/>
              <a:t> I </a:t>
            </a:r>
            <a:r>
              <a:rPr lang="es-ES" sz="1200" dirty="0" err="1"/>
              <a:t>confirm</a:t>
            </a:r>
            <a:r>
              <a:rPr lang="es-ES" sz="1200" dirty="0"/>
              <a:t>.</a:t>
            </a:r>
          </a:p>
          <a:p>
            <a:endParaRPr lang="es-ES" sz="1200" dirty="0"/>
          </a:p>
          <a:p>
            <a:r>
              <a:rPr lang="es-ES" sz="1200" b="1" dirty="0"/>
              <a:t>* </a:t>
            </a:r>
            <a:r>
              <a:rPr lang="es-ES" sz="1200" b="1" dirty="0" err="1"/>
              <a:t>How</a:t>
            </a:r>
            <a:r>
              <a:rPr lang="es-ES" sz="1200" b="1" dirty="0"/>
              <a:t> </a:t>
            </a:r>
            <a:r>
              <a:rPr lang="es-ES" sz="1200" b="1" dirty="0" err="1"/>
              <a:t>will</a:t>
            </a:r>
            <a:r>
              <a:rPr lang="es-ES" sz="1200" b="1" dirty="0"/>
              <a:t> </a:t>
            </a:r>
            <a:r>
              <a:rPr lang="es-ES" sz="1200" b="1" dirty="0" err="1"/>
              <a:t>you</a:t>
            </a:r>
            <a:r>
              <a:rPr lang="es-ES" sz="1200" b="1" dirty="0"/>
              <a:t> </a:t>
            </a:r>
            <a:r>
              <a:rPr lang="es-ES" sz="1200" b="1" dirty="0" err="1"/>
              <a:t>manage</a:t>
            </a:r>
            <a:r>
              <a:rPr lang="es-ES" sz="1200" b="1" dirty="0"/>
              <a:t> </a:t>
            </a:r>
            <a:r>
              <a:rPr lang="es-ES" sz="1200" b="1" dirty="0" err="1"/>
              <a:t>the</a:t>
            </a:r>
            <a:r>
              <a:rPr lang="es-ES" sz="1200" b="1" dirty="0"/>
              <a:t> </a:t>
            </a:r>
            <a:r>
              <a:rPr lang="es-ES" sz="1200" b="1" dirty="0" err="1"/>
              <a:t>shipment</a:t>
            </a:r>
            <a:r>
              <a:rPr lang="es-ES" sz="1200" b="1" dirty="0"/>
              <a:t> of </a:t>
            </a:r>
            <a:r>
              <a:rPr lang="es-ES" sz="1200" b="1" dirty="0" err="1"/>
              <a:t>products</a:t>
            </a:r>
            <a:r>
              <a:rPr lang="es-ES" sz="1200" b="1" dirty="0"/>
              <a:t>? </a:t>
            </a:r>
            <a:r>
              <a:rPr lang="es-ES" sz="1200" b="1" dirty="0" err="1"/>
              <a:t>What</a:t>
            </a:r>
            <a:r>
              <a:rPr lang="es-ES" sz="1200" b="1" dirty="0"/>
              <a:t> </a:t>
            </a:r>
            <a:r>
              <a:rPr lang="es-ES" sz="1200" b="1" dirty="0" err="1"/>
              <a:t>kind</a:t>
            </a:r>
            <a:r>
              <a:rPr lang="es-ES" sz="1200" b="1" dirty="0"/>
              <a:t> of </a:t>
            </a:r>
            <a:r>
              <a:rPr lang="es-ES" sz="1200" b="1" dirty="0" err="1"/>
              <a:t>shipping</a:t>
            </a:r>
            <a:r>
              <a:rPr lang="es-ES" sz="1200" b="1" dirty="0"/>
              <a:t> </a:t>
            </a:r>
            <a:r>
              <a:rPr lang="es-ES" sz="1200" b="1" dirty="0" err="1"/>
              <a:t>method</a:t>
            </a:r>
            <a:r>
              <a:rPr lang="es-ES" sz="1200" b="1" dirty="0"/>
              <a:t> do </a:t>
            </a:r>
            <a:r>
              <a:rPr lang="es-ES" sz="1200" b="1" dirty="0" err="1"/>
              <a:t>you</a:t>
            </a:r>
            <a:r>
              <a:rPr lang="es-ES" sz="1200" b="1" dirty="0"/>
              <a:t> </a:t>
            </a:r>
            <a:r>
              <a:rPr lang="es-ES" sz="1200" b="1" dirty="0" err="1"/>
              <a:t>want</a:t>
            </a:r>
            <a:r>
              <a:rPr lang="es-ES" sz="1200" b="1" dirty="0"/>
              <a:t> to use? (</a:t>
            </a:r>
            <a:r>
              <a:rPr lang="es-ES" sz="1200" b="1" dirty="0" err="1"/>
              <a:t>such</a:t>
            </a:r>
            <a:r>
              <a:rPr lang="es-ES" sz="1200" b="1" dirty="0"/>
              <a:t> as free </a:t>
            </a:r>
            <a:r>
              <a:rPr lang="es-ES" sz="1200" b="1" dirty="0" err="1"/>
              <a:t>shipping</a:t>
            </a:r>
            <a:r>
              <a:rPr lang="es-ES" sz="1200" b="1" dirty="0"/>
              <a:t>, flat </a:t>
            </a:r>
            <a:r>
              <a:rPr lang="es-ES" sz="1200" b="1" dirty="0" err="1"/>
              <a:t>rate</a:t>
            </a:r>
            <a:r>
              <a:rPr lang="es-ES" sz="1200" b="1" dirty="0"/>
              <a:t> </a:t>
            </a:r>
            <a:r>
              <a:rPr lang="es-ES" sz="1200" b="1" dirty="0" err="1"/>
              <a:t>shipping</a:t>
            </a:r>
            <a:r>
              <a:rPr lang="es-ES" sz="1200" b="1" dirty="0"/>
              <a:t>)</a:t>
            </a:r>
          </a:p>
          <a:p>
            <a:r>
              <a:rPr lang="es-ES" sz="1200" dirty="0" err="1"/>
              <a:t>Answer</a:t>
            </a:r>
            <a:r>
              <a:rPr lang="es-ES" sz="1200" dirty="0"/>
              <a:t>: Yes, </a:t>
            </a:r>
            <a:r>
              <a:rPr lang="es-ES" sz="1200" dirty="0" err="1"/>
              <a:t>there</a:t>
            </a:r>
            <a:r>
              <a:rPr lang="es-ES" sz="1200" dirty="0"/>
              <a:t> </a:t>
            </a:r>
            <a:r>
              <a:rPr lang="es-ES" sz="1200" dirty="0" err="1"/>
              <a:t>may</a:t>
            </a:r>
            <a:r>
              <a:rPr lang="es-ES" sz="1200" dirty="0"/>
              <a:t> be </a:t>
            </a:r>
            <a:r>
              <a:rPr lang="es-ES" sz="1200" dirty="0" err="1"/>
              <a:t>different</a:t>
            </a:r>
            <a:r>
              <a:rPr lang="es-ES" sz="1200" dirty="0"/>
              <a:t> </a:t>
            </a:r>
            <a:r>
              <a:rPr lang="es-ES" sz="1200" dirty="0" err="1"/>
              <a:t>shipping</a:t>
            </a:r>
            <a:r>
              <a:rPr lang="es-ES" sz="1200" dirty="0"/>
              <a:t> </a:t>
            </a:r>
            <a:r>
              <a:rPr lang="es-ES" sz="1200" dirty="0" err="1"/>
              <a:t>methods</a:t>
            </a:r>
            <a:endParaRPr lang="es-ES" sz="1200" dirty="0"/>
          </a:p>
          <a:p>
            <a:endParaRPr lang="es-ES" sz="1200" dirty="0"/>
          </a:p>
          <a:p>
            <a:r>
              <a:rPr lang="es-ES" sz="1200" b="1" dirty="0"/>
              <a:t>* </a:t>
            </a:r>
            <a:r>
              <a:rPr lang="es-ES" sz="1200" b="1" dirty="0" err="1"/>
              <a:t>May</a:t>
            </a:r>
            <a:r>
              <a:rPr lang="es-ES" sz="1200" b="1" dirty="0"/>
              <a:t> I </a:t>
            </a:r>
            <a:r>
              <a:rPr lang="es-ES" sz="1200" b="1" dirty="0" err="1"/>
              <a:t>know</a:t>
            </a:r>
            <a:r>
              <a:rPr lang="es-ES" sz="1200" b="1" dirty="0"/>
              <a:t> </a:t>
            </a:r>
            <a:r>
              <a:rPr lang="es-ES" sz="1200" b="1" dirty="0" err="1"/>
              <a:t>what</a:t>
            </a:r>
            <a:r>
              <a:rPr lang="es-ES" sz="1200" b="1" dirty="0"/>
              <a:t> </a:t>
            </a:r>
            <a:r>
              <a:rPr lang="es-ES" sz="1200" b="1" dirty="0" err="1"/>
              <a:t>type</a:t>
            </a:r>
            <a:r>
              <a:rPr lang="es-ES" sz="1200" b="1" dirty="0"/>
              <a:t> of </a:t>
            </a:r>
            <a:r>
              <a:rPr lang="es-ES" sz="1200" b="1" dirty="0" err="1"/>
              <a:t>product</a:t>
            </a:r>
            <a:r>
              <a:rPr lang="es-ES" sz="1200" b="1" dirty="0"/>
              <a:t> </a:t>
            </a:r>
            <a:r>
              <a:rPr lang="es-ES" sz="1200" b="1" dirty="0" err="1"/>
              <a:t>you</a:t>
            </a:r>
            <a:r>
              <a:rPr lang="es-ES" sz="1200" b="1" dirty="0"/>
              <a:t> are </a:t>
            </a:r>
            <a:r>
              <a:rPr lang="es-ES" sz="1200" b="1" dirty="0" err="1"/>
              <a:t>selling</a:t>
            </a:r>
            <a:r>
              <a:rPr lang="es-ES" sz="1200" b="1" dirty="0"/>
              <a:t> </a:t>
            </a:r>
            <a:r>
              <a:rPr lang="es-ES" sz="1200" b="1" dirty="0" err="1"/>
              <a:t>on</a:t>
            </a:r>
            <a:r>
              <a:rPr lang="es-ES" sz="1200" b="1" dirty="0"/>
              <a:t> </a:t>
            </a:r>
            <a:r>
              <a:rPr lang="es-ES" sz="1200" b="1" dirty="0" err="1"/>
              <a:t>your</a:t>
            </a:r>
            <a:r>
              <a:rPr lang="es-ES" sz="1200" b="1" dirty="0"/>
              <a:t> </a:t>
            </a:r>
            <a:r>
              <a:rPr lang="es-ES" sz="1200" b="1" dirty="0" err="1"/>
              <a:t>site</a:t>
            </a:r>
            <a:r>
              <a:rPr lang="es-ES" sz="1200" b="1" dirty="0"/>
              <a:t>?</a:t>
            </a:r>
          </a:p>
          <a:p>
            <a:r>
              <a:rPr lang="es-ES" sz="1200" dirty="0" err="1"/>
              <a:t>Answer</a:t>
            </a:r>
            <a:r>
              <a:rPr lang="es-ES" sz="1200" dirty="0"/>
              <a:t>: </a:t>
            </a:r>
            <a:r>
              <a:rPr lang="es-ES" sz="1200" dirty="0" err="1"/>
              <a:t>Any</a:t>
            </a:r>
            <a:r>
              <a:rPr lang="es-ES" sz="1200" dirty="0"/>
              <a:t> </a:t>
            </a:r>
            <a:r>
              <a:rPr lang="es-ES" sz="1200" dirty="0" err="1"/>
              <a:t>Physical</a:t>
            </a:r>
            <a:r>
              <a:rPr lang="es-ES" sz="1200" dirty="0"/>
              <a:t> </a:t>
            </a:r>
            <a:r>
              <a:rPr lang="es-ES" sz="1200" dirty="0" err="1"/>
              <a:t>Products</a:t>
            </a:r>
            <a:endParaRPr lang="es-ES" sz="1200" dirty="0"/>
          </a:p>
          <a:p>
            <a:endParaRPr lang="es-ES" sz="1200" dirty="0"/>
          </a:p>
          <a:p>
            <a:r>
              <a:rPr lang="es-ES" sz="1200" b="1" dirty="0"/>
              <a:t>* </a:t>
            </a:r>
            <a:r>
              <a:rPr lang="es-ES" sz="1200" b="1" dirty="0" err="1"/>
              <a:t>What</a:t>
            </a:r>
            <a:r>
              <a:rPr lang="es-ES" sz="1200" b="1" dirty="0"/>
              <a:t> </a:t>
            </a:r>
            <a:r>
              <a:rPr lang="es-ES" sz="1200" b="1" dirty="0" err="1"/>
              <a:t>will</a:t>
            </a:r>
            <a:r>
              <a:rPr lang="es-ES" sz="1200" b="1" dirty="0"/>
              <a:t> </a:t>
            </a:r>
            <a:r>
              <a:rPr lang="es-ES" sz="1200" b="1" dirty="0" err="1"/>
              <a:t>all</a:t>
            </a:r>
            <a:r>
              <a:rPr lang="es-ES" sz="1200" b="1" dirty="0"/>
              <a:t> </a:t>
            </a:r>
            <a:r>
              <a:rPr lang="es-ES" sz="1200" b="1" dirty="0" err="1"/>
              <a:t>the</a:t>
            </a:r>
            <a:r>
              <a:rPr lang="es-ES" sz="1200" b="1" dirty="0"/>
              <a:t> </a:t>
            </a:r>
            <a:r>
              <a:rPr lang="es-ES" sz="1200" b="1" dirty="0" err="1"/>
              <a:t>products</a:t>
            </a:r>
            <a:r>
              <a:rPr lang="es-ES" sz="1200" b="1" dirty="0"/>
              <a:t> be? </a:t>
            </a:r>
            <a:r>
              <a:rPr lang="es-ES" sz="1200" b="1" dirty="0" err="1"/>
              <a:t>What</a:t>
            </a:r>
            <a:r>
              <a:rPr lang="es-ES" sz="1200" b="1" dirty="0"/>
              <a:t> </a:t>
            </a:r>
            <a:r>
              <a:rPr lang="es-ES" sz="1200" b="1" dirty="0" err="1"/>
              <a:t>categories</a:t>
            </a:r>
            <a:r>
              <a:rPr lang="es-ES" sz="1200" b="1" dirty="0"/>
              <a:t> and </a:t>
            </a:r>
            <a:r>
              <a:rPr lang="es-ES" sz="1200" b="1" dirty="0" err="1"/>
              <a:t>subcategories</a:t>
            </a:r>
            <a:r>
              <a:rPr lang="es-ES" sz="1200" b="1" dirty="0"/>
              <a:t> do </a:t>
            </a:r>
            <a:r>
              <a:rPr lang="es-ES" sz="1200" b="1" dirty="0" err="1"/>
              <a:t>you</a:t>
            </a:r>
            <a:r>
              <a:rPr lang="es-ES" sz="1200" b="1" dirty="0"/>
              <a:t> </a:t>
            </a:r>
            <a:r>
              <a:rPr lang="es-ES" sz="1200" b="1" dirty="0" err="1"/>
              <a:t>want</a:t>
            </a:r>
            <a:r>
              <a:rPr lang="es-ES" sz="1200" b="1" dirty="0"/>
              <a:t>?</a:t>
            </a:r>
          </a:p>
          <a:p>
            <a:r>
              <a:rPr lang="es-ES" sz="1200" dirty="0" err="1"/>
              <a:t>Answer</a:t>
            </a:r>
            <a:r>
              <a:rPr lang="es-ES" sz="1200" dirty="0"/>
              <a:t>: </a:t>
            </a:r>
            <a:r>
              <a:rPr lang="es-ES" sz="1200" dirty="0" err="1"/>
              <a:t>Any</a:t>
            </a:r>
            <a:r>
              <a:rPr lang="es-ES" sz="1200" dirty="0"/>
              <a:t> </a:t>
            </a:r>
            <a:r>
              <a:rPr lang="es-ES" sz="1200" dirty="0" err="1"/>
              <a:t>type</a:t>
            </a:r>
            <a:r>
              <a:rPr lang="es-ES" sz="1200" dirty="0"/>
              <a:t> of </a:t>
            </a:r>
            <a:r>
              <a:rPr lang="es-ES" sz="1200" dirty="0" err="1"/>
              <a:t>product</a:t>
            </a:r>
            <a:r>
              <a:rPr lang="es-ES" sz="1200" dirty="0"/>
              <a:t>, </a:t>
            </a:r>
            <a:r>
              <a:rPr lang="es-ES" sz="1200" dirty="0" err="1"/>
              <a:t>such</a:t>
            </a:r>
            <a:r>
              <a:rPr lang="es-ES" sz="1200" dirty="0"/>
              <a:t> as Amazon. </a:t>
            </a:r>
            <a:r>
              <a:rPr lang="es-ES" sz="1200" dirty="0" err="1"/>
              <a:t>But</a:t>
            </a:r>
            <a:r>
              <a:rPr lang="es-ES" sz="1200" dirty="0"/>
              <a:t> so </a:t>
            </a:r>
            <a:r>
              <a:rPr lang="es-ES" sz="1200" dirty="0" err="1"/>
              <a:t>that</a:t>
            </a:r>
            <a:r>
              <a:rPr lang="es-ES" sz="1200" dirty="0"/>
              <a:t> </a:t>
            </a:r>
            <a:r>
              <a:rPr lang="es-ES" sz="1200" dirty="0" err="1"/>
              <a:t>the</a:t>
            </a:r>
            <a:r>
              <a:rPr lang="es-ES" sz="1200" dirty="0"/>
              <a:t> </a:t>
            </a:r>
            <a:r>
              <a:rPr lang="es-ES" sz="1200" dirty="0" err="1"/>
              <a:t>publication</a:t>
            </a:r>
            <a:r>
              <a:rPr lang="es-ES" sz="1200" dirty="0"/>
              <a:t> of a </a:t>
            </a:r>
            <a:r>
              <a:rPr lang="es-ES" sz="1200" dirty="0" err="1"/>
              <a:t>product</a:t>
            </a:r>
            <a:r>
              <a:rPr lang="es-ES" sz="1200" dirty="0"/>
              <a:t> </a:t>
            </a:r>
            <a:r>
              <a:rPr lang="es-ES" sz="1200" dirty="0" err="1"/>
              <a:t>for</a:t>
            </a:r>
            <a:r>
              <a:rPr lang="es-ES" sz="1200" dirty="0"/>
              <a:t> sale </a:t>
            </a:r>
            <a:r>
              <a:rPr lang="es-ES" sz="1200" dirty="0" err="1"/>
              <a:t>is</a:t>
            </a:r>
            <a:r>
              <a:rPr lang="es-ES" sz="1200" dirty="0"/>
              <a:t> </a:t>
            </a:r>
            <a:r>
              <a:rPr lang="es-ES" sz="1200" dirty="0" err="1"/>
              <a:t>easy</a:t>
            </a:r>
            <a:r>
              <a:rPr lang="es-ES" sz="1200" dirty="0"/>
              <a:t> </a:t>
            </a:r>
            <a:r>
              <a:rPr lang="es-ES" sz="1200" dirty="0" err="1"/>
              <a:t>for</a:t>
            </a:r>
            <a:r>
              <a:rPr lang="es-ES" sz="1200" dirty="0"/>
              <a:t> </a:t>
            </a:r>
            <a:r>
              <a:rPr lang="es-ES" sz="1200" dirty="0" err="1"/>
              <a:t>the</a:t>
            </a:r>
            <a:r>
              <a:rPr lang="es-ES" sz="1200" dirty="0"/>
              <a:t> </a:t>
            </a:r>
            <a:r>
              <a:rPr lang="es-ES" sz="1200" dirty="0" err="1"/>
              <a:t>seller</a:t>
            </a:r>
            <a:r>
              <a:rPr lang="es-ES" sz="1200" dirty="0"/>
              <a:t>, </a:t>
            </a:r>
            <a:r>
              <a:rPr lang="es-ES" sz="1200" dirty="0" err="1"/>
              <a:t>we</a:t>
            </a:r>
            <a:r>
              <a:rPr lang="es-ES" sz="1200" dirty="0"/>
              <a:t> are </a:t>
            </a:r>
            <a:r>
              <a:rPr lang="es-ES" sz="1200" dirty="0" err="1"/>
              <a:t>going</a:t>
            </a:r>
            <a:r>
              <a:rPr lang="es-ES" sz="1200" dirty="0"/>
              <a:t> to load </a:t>
            </a:r>
            <a:r>
              <a:rPr lang="es-ES" sz="1200" dirty="0" err="1"/>
              <a:t>the</a:t>
            </a:r>
            <a:r>
              <a:rPr lang="es-ES" sz="1200" dirty="0"/>
              <a:t> </a:t>
            </a:r>
            <a:r>
              <a:rPr lang="es-ES" sz="1200" dirty="0" err="1"/>
              <a:t>entire</a:t>
            </a:r>
            <a:r>
              <a:rPr lang="es-ES" sz="1200" dirty="0"/>
              <a:t> </a:t>
            </a:r>
            <a:r>
              <a:rPr lang="es-ES" sz="1200" dirty="0" err="1"/>
              <a:t>list</a:t>
            </a:r>
            <a:r>
              <a:rPr lang="es-ES" sz="1200" dirty="0"/>
              <a:t> of </a:t>
            </a:r>
            <a:r>
              <a:rPr lang="es-ES" sz="1200" dirty="0" err="1"/>
              <a:t>products</a:t>
            </a:r>
            <a:r>
              <a:rPr lang="es-ES" sz="1200" dirty="0"/>
              <a:t> as a </a:t>
            </a:r>
            <a:r>
              <a:rPr lang="es-ES" sz="1200" dirty="0" err="1"/>
              <a:t>catalog</a:t>
            </a:r>
            <a:r>
              <a:rPr lang="es-ES" sz="1200" dirty="0"/>
              <a:t>, in </a:t>
            </a:r>
            <a:r>
              <a:rPr lang="es-ES" sz="1200" dirty="0" err="1"/>
              <a:t>this</a:t>
            </a:r>
            <a:r>
              <a:rPr lang="es-ES" sz="1200" dirty="0"/>
              <a:t> </a:t>
            </a:r>
            <a:r>
              <a:rPr lang="es-ES" sz="1200" dirty="0" err="1"/>
              <a:t>way</a:t>
            </a:r>
            <a:r>
              <a:rPr lang="es-ES" sz="1200" dirty="0"/>
              <a:t> </a:t>
            </a:r>
            <a:r>
              <a:rPr lang="es-ES" sz="1200" dirty="0" err="1"/>
              <a:t>everything</a:t>
            </a:r>
            <a:r>
              <a:rPr lang="es-ES" sz="1200" dirty="0"/>
              <a:t> </a:t>
            </a:r>
            <a:r>
              <a:rPr lang="es-ES" sz="1200" dirty="0" err="1"/>
              <a:t>will</a:t>
            </a:r>
            <a:r>
              <a:rPr lang="es-ES" sz="1200" dirty="0"/>
              <a:t> be </a:t>
            </a:r>
            <a:r>
              <a:rPr lang="es-ES" sz="1200" dirty="0" err="1"/>
              <a:t>standardized</a:t>
            </a:r>
            <a:r>
              <a:rPr lang="es-ES" sz="1200" dirty="0"/>
              <a:t> and </a:t>
            </a:r>
            <a:r>
              <a:rPr lang="es-ES" sz="1200" dirty="0" err="1"/>
              <a:t>sellers</a:t>
            </a:r>
            <a:r>
              <a:rPr lang="es-ES" sz="1200" dirty="0"/>
              <a:t> </a:t>
            </a:r>
            <a:r>
              <a:rPr lang="es-ES" sz="1200" dirty="0" err="1"/>
              <a:t>will</a:t>
            </a:r>
            <a:r>
              <a:rPr lang="es-ES" sz="1200" dirty="0"/>
              <a:t> </a:t>
            </a:r>
            <a:r>
              <a:rPr lang="es-ES" sz="1200" dirty="0" err="1"/>
              <a:t>only</a:t>
            </a:r>
            <a:r>
              <a:rPr lang="es-ES" sz="1200" dirty="0"/>
              <a:t> </a:t>
            </a:r>
            <a:r>
              <a:rPr lang="es-ES" sz="1200" dirty="0" err="1"/>
              <a:t>select</a:t>
            </a:r>
            <a:r>
              <a:rPr lang="es-ES" sz="1200" dirty="0"/>
              <a:t> </a:t>
            </a:r>
            <a:r>
              <a:rPr lang="es-ES" sz="1200" dirty="0" err="1"/>
              <a:t>from</a:t>
            </a:r>
            <a:r>
              <a:rPr lang="es-ES" sz="1200" dirty="0"/>
              <a:t> </a:t>
            </a:r>
            <a:r>
              <a:rPr lang="es-ES" sz="1200" dirty="0" err="1"/>
              <a:t>that</a:t>
            </a:r>
            <a:r>
              <a:rPr lang="es-ES" sz="1200" dirty="0"/>
              <a:t> </a:t>
            </a:r>
            <a:r>
              <a:rPr lang="es-ES" sz="1200" dirty="0" err="1"/>
              <a:t>catalog</a:t>
            </a:r>
            <a:r>
              <a:rPr lang="es-ES" sz="1200" dirty="0"/>
              <a:t> </a:t>
            </a:r>
            <a:r>
              <a:rPr lang="es-ES" sz="1200" dirty="0" err="1"/>
              <a:t>the</a:t>
            </a:r>
            <a:r>
              <a:rPr lang="es-ES" sz="1200" dirty="0"/>
              <a:t> </a:t>
            </a:r>
            <a:r>
              <a:rPr lang="es-ES" sz="1200" dirty="0" err="1"/>
              <a:t>products</a:t>
            </a:r>
            <a:r>
              <a:rPr lang="es-ES" sz="1200" dirty="0"/>
              <a:t> to </a:t>
            </a:r>
            <a:r>
              <a:rPr lang="es-ES" sz="1200" dirty="0" err="1"/>
              <a:t>sell</a:t>
            </a:r>
            <a:r>
              <a:rPr lang="es-ES" sz="1200" dirty="0"/>
              <a:t>, </a:t>
            </a:r>
            <a:r>
              <a:rPr lang="es-ES" sz="1200" dirty="0" err="1"/>
              <a:t>if</a:t>
            </a:r>
            <a:r>
              <a:rPr lang="es-ES" sz="1200" dirty="0"/>
              <a:t> </a:t>
            </a:r>
            <a:r>
              <a:rPr lang="es-ES" sz="1200" dirty="0" err="1"/>
              <a:t>There</a:t>
            </a:r>
            <a:r>
              <a:rPr lang="es-ES" sz="1200" dirty="0"/>
              <a:t> </a:t>
            </a:r>
            <a:r>
              <a:rPr lang="es-ES" sz="1200" dirty="0" err="1"/>
              <a:t>is</a:t>
            </a:r>
            <a:r>
              <a:rPr lang="es-ES" sz="1200" dirty="0"/>
              <a:t> a </a:t>
            </a:r>
            <a:r>
              <a:rPr lang="es-ES" sz="1200" dirty="0" err="1"/>
              <a:t>product</a:t>
            </a:r>
            <a:r>
              <a:rPr lang="es-ES" sz="1200" dirty="0"/>
              <a:t> </a:t>
            </a:r>
            <a:r>
              <a:rPr lang="es-ES" sz="1200" dirty="0" err="1"/>
              <a:t>that</a:t>
            </a:r>
            <a:r>
              <a:rPr lang="es-ES" sz="1200" dirty="0"/>
              <a:t> </a:t>
            </a:r>
            <a:r>
              <a:rPr lang="es-ES" sz="1200" dirty="0" err="1"/>
              <a:t>is</a:t>
            </a:r>
            <a:r>
              <a:rPr lang="es-ES" sz="1200" dirty="0"/>
              <a:t> </a:t>
            </a:r>
            <a:r>
              <a:rPr lang="es-ES" sz="1200" dirty="0" err="1"/>
              <a:t>not</a:t>
            </a:r>
            <a:r>
              <a:rPr lang="es-ES" sz="1200" dirty="0"/>
              <a:t> in </a:t>
            </a:r>
            <a:r>
              <a:rPr lang="es-ES" sz="1200" dirty="0" err="1"/>
              <a:t>the</a:t>
            </a:r>
            <a:r>
              <a:rPr lang="es-ES" sz="1200" dirty="0"/>
              <a:t> </a:t>
            </a:r>
            <a:r>
              <a:rPr lang="es-ES" sz="1200" dirty="0" err="1"/>
              <a:t>list</a:t>
            </a:r>
            <a:r>
              <a:rPr lang="es-ES" sz="1200" dirty="0"/>
              <a:t>, </a:t>
            </a:r>
            <a:r>
              <a:rPr lang="es-ES" sz="1200" dirty="0" err="1"/>
              <a:t>then</a:t>
            </a:r>
            <a:r>
              <a:rPr lang="es-ES" sz="1200" dirty="0"/>
              <a:t> </a:t>
            </a:r>
            <a:r>
              <a:rPr lang="es-ES" sz="1200" dirty="0" err="1"/>
              <a:t>you</a:t>
            </a:r>
            <a:r>
              <a:rPr lang="es-ES" sz="1200" dirty="0"/>
              <a:t> </a:t>
            </a:r>
            <a:r>
              <a:rPr lang="es-ES" sz="1200" dirty="0" err="1"/>
              <a:t>will</a:t>
            </a:r>
            <a:r>
              <a:rPr lang="es-ES" sz="1200" dirty="0"/>
              <a:t> </a:t>
            </a:r>
            <a:r>
              <a:rPr lang="es-ES" sz="1200" dirty="0" err="1"/>
              <a:t>have</a:t>
            </a:r>
            <a:r>
              <a:rPr lang="es-ES" sz="1200" dirty="0"/>
              <a:t> </a:t>
            </a:r>
            <a:r>
              <a:rPr lang="es-ES" sz="1200" dirty="0" err="1"/>
              <a:t>the</a:t>
            </a:r>
            <a:r>
              <a:rPr lang="es-ES" sz="1200" dirty="0"/>
              <a:t> </a:t>
            </a:r>
            <a:r>
              <a:rPr lang="es-ES" sz="1200" dirty="0" err="1"/>
              <a:t>option</a:t>
            </a:r>
            <a:r>
              <a:rPr lang="es-ES" sz="1200" dirty="0"/>
              <a:t> to </a:t>
            </a:r>
            <a:r>
              <a:rPr lang="es-ES" sz="1200" dirty="0" err="1"/>
              <a:t>create</a:t>
            </a:r>
            <a:r>
              <a:rPr lang="es-ES" sz="1200" dirty="0"/>
              <a:t> </a:t>
            </a:r>
            <a:r>
              <a:rPr lang="es-ES" sz="1200" dirty="0" err="1"/>
              <a:t>your</a:t>
            </a:r>
            <a:r>
              <a:rPr lang="es-ES" sz="1200" dirty="0"/>
              <a:t> new </a:t>
            </a:r>
            <a:r>
              <a:rPr lang="es-ES" sz="1200" dirty="0" err="1"/>
              <a:t>product</a:t>
            </a:r>
            <a:r>
              <a:rPr lang="es-ES" sz="1200" dirty="0"/>
              <a:t> </a:t>
            </a:r>
            <a:r>
              <a:rPr lang="es-ES" sz="1200" dirty="0" err="1"/>
              <a:t>but</a:t>
            </a:r>
            <a:r>
              <a:rPr lang="es-ES" sz="1200" dirty="0"/>
              <a:t> </a:t>
            </a:r>
            <a:r>
              <a:rPr lang="es-ES" sz="1200" dirty="0" err="1"/>
              <a:t>it</a:t>
            </a:r>
            <a:r>
              <a:rPr lang="es-ES" sz="1200" dirty="0"/>
              <a:t> </a:t>
            </a:r>
            <a:r>
              <a:rPr lang="es-ES" sz="1200" dirty="0" err="1"/>
              <a:t>will</a:t>
            </a:r>
            <a:r>
              <a:rPr lang="es-ES" sz="1200" dirty="0"/>
              <a:t> </a:t>
            </a:r>
            <a:r>
              <a:rPr lang="es-ES" sz="1200" dirty="0" err="1"/>
              <a:t>go</a:t>
            </a:r>
            <a:r>
              <a:rPr lang="es-ES" sz="1200" dirty="0"/>
              <a:t> </a:t>
            </a:r>
            <a:r>
              <a:rPr lang="es-ES" sz="1200" dirty="0" err="1"/>
              <a:t>through</a:t>
            </a:r>
            <a:r>
              <a:rPr lang="es-ES" sz="1200" dirty="0"/>
              <a:t> a </a:t>
            </a:r>
            <a:r>
              <a:rPr lang="es-ES" sz="1200" dirty="0" err="1"/>
              <a:t>verification</a:t>
            </a:r>
            <a:r>
              <a:rPr lang="es-ES" sz="1200" dirty="0"/>
              <a:t> (</a:t>
            </a:r>
            <a:r>
              <a:rPr lang="es-ES" sz="1200" dirty="0" err="1"/>
              <a:t>administrator</a:t>
            </a:r>
            <a:r>
              <a:rPr lang="es-ES" sz="1200" dirty="0"/>
              <a:t> </a:t>
            </a:r>
            <a:r>
              <a:rPr lang="es-ES" sz="1200" dirty="0" err="1"/>
              <a:t>must</a:t>
            </a:r>
            <a:r>
              <a:rPr lang="es-ES" sz="1200" dirty="0"/>
              <a:t> </a:t>
            </a:r>
            <a:r>
              <a:rPr lang="es-ES" sz="1200" dirty="0" err="1"/>
              <a:t>approve</a:t>
            </a:r>
            <a:r>
              <a:rPr lang="es-ES" sz="1200" dirty="0"/>
              <a:t>)</a:t>
            </a:r>
          </a:p>
        </p:txBody>
      </p:sp>
      <p:sp>
        <p:nvSpPr>
          <p:cNvPr id="3" name="Rectángulo 2"/>
          <p:cNvSpPr/>
          <p:nvPr/>
        </p:nvSpPr>
        <p:spPr>
          <a:xfrm>
            <a:off x="118532" y="93133"/>
            <a:ext cx="625299" cy="369332"/>
          </a:xfrm>
          <a:prstGeom prst="rect">
            <a:avLst/>
          </a:prstGeom>
        </p:spPr>
        <p:txBody>
          <a:bodyPr wrap="none">
            <a:spAutoFit/>
          </a:bodyPr>
          <a:lstStyle/>
          <a:p>
            <a:r>
              <a:rPr lang="es-ES" b="1" dirty="0"/>
              <a:t> FAQ</a:t>
            </a:r>
            <a:endParaRPr lang="es-ES" dirty="0"/>
          </a:p>
        </p:txBody>
      </p:sp>
    </p:spTree>
    <p:extLst>
      <p:ext uri="{BB962C8B-B14F-4D97-AF65-F5344CB8AC3E}">
        <p14:creationId xmlns:p14="http://schemas.microsoft.com/office/powerpoint/2010/main" val="299540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65F4E9-5952-4F53-A534-CBF4722E2718}"/>
              </a:ext>
            </a:extLst>
          </p:cNvPr>
          <p:cNvSpPr>
            <a:spLocks noGrp="1"/>
          </p:cNvSpPr>
          <p:nvPr>
            <p:ph type="subTitle" idx="1"/>
          </p:nvPr>
        </p:nvSpPr>
        <p:spPr>
          <a:xfrm>
            <a:off x="4706169" y="476673"/>
            <a:ext cx="2966471" cy="510237"/>
          </a:xfrm>
        </p:spPr>
        <p:txBody>
          <a:bodyPr/>
          <a:lstStyle/>
          <a:p>
            <a:r>
              <a:rPr lang="es-ES" b="1" dirty="0"/>
              <a:t>VISION GENERAL</a:t>
            </a:r>
            <a:endParaRPr lang="es-PE" b="1" dirty="0"/>
          </a:p>
        </p:txBody>
      </p:sp>
      <p:pic>
        <p:nvPicPr>
          <p:cNvPr id="5" name="Picture 4">
            <a:extLst>
              <a:ext uri="{FF2B5EF4-FFF2-40B4-BE49-F238E27FC236}">
                <a16:creationId xmlns:a16="http://schemas.microsoft.com/office/drawing/2014/main" id="{6BFC14E8-C6FC-4624-B982-1E5F2986C575}"/>
              </a:ext>
            </a:extLst>
          </p:cNvPr>
          <p:cNvPicPr>
            <a:picLocks noChangeAspect="1"/>
          </p:cNvPicPr>
          <p:nvPr/>
        </p:nvPicPr>
        <p:blipFill>
          <a:blip r:embed="rId2"/>
          <a:stretch>
            <a:fillRect/>
          </a:stretch>
        </p:blipFill>
        <p:spPr>
          <a:xfrm>
            <a:off x="670819" y="3144371"/>
            <a:ext cx="877821" cy="630548"/>
          </a:xfrm>
          <a:prstGeom prst="rect">
            <a:avLst/>
          </a:prstGeom>
        </p:spPr>
      </p:pic>
      <p:sp>
        <p:nvSpPr>
          <p:cNvPr id="16" name="Rectangle 15">
            <a:extLst>
              <a:ext uri="{FF2B5EF4-FFF2-40B4-BE49-F238E27FC236}">
                <a16:creationId xmlns:a16="http://schemas.microsoft.com/office/drawing/2014/main" id="{E44B2CF3-A5D7-442F-8167-5FD3D34DE646}"/>
              </a:ext>
            </a:extLst>
          </p:cNvPr>
          <p:cNvSpPr/>
          <p:nvPr/>
        </p:nvSpPr>
        <p:spPr>
          <a:xfrm>
            <a:off x="184697" y="1144770"/>
            <a:ext cx="11761769" cy="52611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34" name="Group 33">
            <a:extLst>
              <a:ext uri="{FF2B5EF4-FFF2-40B4-BE49-F238E27FC236}">
                <a16:creationId xmlns:a16="http://schemas.microsoft.com/office/drawing/2014/main" id="{957FE47B-7AD8-4A83-9B85-C49174DC0876}"/>
              </a:ext>
            </a:extLst>
          </p:cNvPr>
          <p:cNvGrpSpPr/>
          <p:nvPr/>
        </p:nvGrpSpPr>
        <p:grpSpPr>
          <a:xfrm>
            <a:off x="3817676" y="2636562"/>
            <a:ext cx="1678205" cy="1238947"/>
            <a:chOff x="4234765" y="4838265"/>
            <a:chExt cx="1678205" cy="1238947"/>
          </a:xfrm>
        </p:grpSpPr>
        <p:pic>
          <p:nvPicPr>
            <p:cNvPr id="13" name="Picture 12">
              <a:extLst>
                <a:ext uri="{FF2B5EF4-FFF2-40B4-BE49-F238E27FC236}">
                  <a16:creationId xmlns:a16="http://schemas.microsoft.com/office/drawing/2014/main" id="{32B4274E-3CD8-4B57-AC49-F189A014CC57}"/>
                </a:ext>
              </a:extLst>
            </p:cNvPr>
            <p:cNvPicPr>
              <a:picLocks noChangeAspect="1"/>
            </p:cNvPicPr>
            <p:nvPr/>
          </p:nvPicPr>
          <p:blipFill>
            <a:blip r:embed="rId3"/>
            <a:stretch>
              <a:fillRect/>
            </a:stretch>
          </p:blipFill>
          <p:spPr>
            <a:xfrm>
              <a:off x="4234765" y="5286527"/>
              <a:ext cx="933580" cy="790685"/>
            </a:xfrm>
            <a:prstGeom prst="rect">
              <a:avLst/>
            </a:prstGeom>
          </p:spPr>
        </p:pic>
        <p:sp>
          <p:nvSpPr>
            <p:cNvPr id="21" name="TextBox 20">
              <a:extLst>
                <a:ext uri="{FF2B5EF4-FFF2-40B4-BE49-F238E27FC236}">
                  <a16:creationId xmlns:a16="http://schemas.microsoft.com/office/drawing/2014/main" id="{D6543576-F44E-4EC2-A1A7-9868839D4062}"/>
                </a:ext>
              </a:extLst>
            </p:cNvPr>
            <p:cNvSpPr txBox="1"/>
            <p:nvPr/>
          </p:nvSpPr>
          <p:spPr>
            <a:xfrm>
              <a:off x="4234765" y="4838265"/>
              <a:ext cx="1678205" cy="369332"/>
            </a:xfrm>
            <a:prstGeom prst="rect">
              <a:avLst/>
            </a:prstGeom>
            <a:noFill/>
          </p:spPr>
          <p:txBody>
            <a:bodyPr wrap="square" rtlCol="0">
              <a:spAutoFit/>
            </a:bodyPr>
            <a:lstStyle/>
            <a:p>
              <a:r>
                <a:rPr lang="es-ES" b="1" dirty="0"/>
                <a:t>SELLERS</a:t>
              </a:r>
              <a:endParaRPr lang="es-PE" b="1" dirty="0"/>
            </a:p>
          </p:txBody>
        </p:sp>
      </p:grpSp>
      <p:sp>
        <p:nvSpPr>
          <p:cNvPr id="28" name="TextBox 27">
            <a:extLst>
              <a:ext uri="{FF2B5EF4-FFF2-40B4-BE49-F238E27FC236}">
                <a16:creationId xmlns:a16="http://schemas.microsoft.com/office/drawing/2014/main" id="{145C06D3-0CD7-455D-A567-BBE6493ECD65}"/>
              </a:ext>
            </a:extLst>
          </p:cNvPr>
          <p:cNvSpPr txBox="1"/>
          <p:nvPr/>
        </p:nvSpPr>
        <p:spPr>
          <a:xfrm>
            <a:off x="489469" y="2625871"/>
            <a:ext cx="1208195" cy="369332"/>
          </a:xfrm>
          <a:prstGeom prst="rect">
            <a:avLst/>
          </a:prstGeom>
          <a:noFill/>
        </p:spPr>
        <p:txBody>
          <a:bodyPr wrap="square" rtlCol="0">
            <a:spAutoFit/>
          </a:bodyPr>
          <a:lstStyle/>
          <a:p>
            <a:pPr algn="ctr"/>
            <a:r>
              <a:rPr lang="es-ES" b="1" dirty="0"/>
              <a:t>BUYERS</a:t>
            </a:r>
            <a:endParaRPr lang="es-PE" b="1" dirty="0"/>
          </a:p>
        </p:txBody>
      </p:sp>
      <p:sp>
        <p:nvSpPr>
          <p:cNvPr id="32" name="Arrow: Right 31">
            <a:extLst>
              <a:ext uri="{FF2B5EF4-FFF2-40B4-BE49-F238E27FC236}">
                <a16:creationId xmlns:a16="http://schemas.microsoft.com/office/drawing/2014/main" id="{95CEB397-5B1D-4B64-BCA1-95FF3C3B3DEB}"/>
              </a:ext>
            </a:extLst>
          </p:cNvPr>
          <p:cNvSpPr/>
          <p:nvPr/>
        </p:nvSpPr>
        <p:spPr>
          <a:xfrm>
            <a:off x="5718844" y="3131104"/>
            <a:ext cx="1132636" cy="33855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solidFill>
                <a:schemeClr val="bg1"/>
              </a:solidFill>
            </a:endParaRPr>
          </a:p>
        </p:txBody>
      </p:sp>
      <p:sp>
        <p:nvSpPr>
          <p:cNvPr id="42" name="TextBox 41">
            <a:extLst>
              <a:ext uri="{FF2B5EF4-FFF2-40B4-BE49-F238E27FC236}">
                <a16:creationId xmlns:a16="http://schemas.microsoft.com/office/drawing/2014/main" id="{24D75F0F-BDEC-4968-85E8-D665D7397FE2}"/>
              </a:ext>
            </a:extLst>
          </p:cNvPr>
          <p:cNvSpPr txBox="1"/>
          <p:nvPr/>
        </p:nvSpPr>
        <p:spPr>
          <a:xfrm>
            <a:off x="10584046" y="394238"/>
            <a:ext cx="350546" cy="369332"/>
          </a:xfrm>
          <a:prstGeom prst="rect">
            <a:avLst/>
          </a:prstGeom>
          <a:noFill/>
        </p:spPr>
        <p:txBody>
          <a:bodyPr wrap="square" rtlCol="0">
            <a:spAutoFit/>
          </a:bodyPr>
          <a:lstStyle/>
          <a:p>
            <a:r>
              <a:rPr lang="es-ES" dirty="0">
                <a:solidFill>
                  <a:schemeClr val="bg1"/>
                </a:solidFill>
              </a:rPr>
              <a:t>1</a:t>
            </a:r>
            <a:endParaRPr lang="es-PE" dirty="0">
              <a:solidFill>
                <a:schemeClr val="bg1"/>
              </a:solidFill>
            </a:endParaRPr>
          </a:p>
        </p:txBody>
      </p:sp>
      <p:grpSp>
        <p:nvGrpSpPr>
          <p:cNvPr id="35" name="Group 34">
            <a:extLst>
              <a:ext uri="{FF2B5EF4-FFF2-40B4-BE49-F238E27FC236}">
                <a16:creationId xmlns:a16="http://schemas.microsoft.com/office/drawing/2014/main" id="{99B1A872-8E6A-45B3-A5B8-7E3C58A7DA41}"/>
              </a:ext>
            </a:extLst>
          </p:cNvPr>
          <p:cNvGrpSpPr/>
          <p:nvPr/>
        </p:nvGrpSpPr>
        <p:grpSpPr>
          <a:xfrm>
            <a:off x="7867807" y="2407940"/>
            <a:ext cx="3503595" cy="1962521"/>
            <a:chOff x="3975505" y="2875066"/>
            <a:chExt cx="3503595" cy="1962521"/>
          </a:xfrm>
        </p:grpSpPr>
        <p:pic>
          <p:nvPicPr>
            <p:cNvPr id="7" name="Picture 6">
              <a:extLst>
                <a:ext uri="{FF2B5EF4-FFF2-40B4-BE49-F238E27FC236}">
                  <a16:creationId xmlns:a16="http://schemas.microsoft.com/office/drawing/2014/main" id="{571AEFB7-663E-400B-B4DC-CC7478782C6F}"/>
                </a:ext>
              </a:extLst>
            </p:cNvPr>
            <p:cNvPicPr>
              <a:picLocks noChangeAspect="1"/>
            </p:cNvPicPr>
            <p:nvPr/>
          </p:nvPicPr>
          <p:blipFill>
            <a:blip r:embed="rId4"/>
            <a:stretch>
              <a:fillRect/>
            </a:stretch>
          </p:blipFill>
          <p:spPr>
            <a:xfrm>
              <a:off x="3975505" y="3225934"/>
              <a:ext cx="3503595" cy="1611653"/>
            </a:xfrm>
            <a:prstGeom prst="rect">
              <a:avLst/>
            </a:prstGeom>
          </p:spPr>
        </p:pic>
        <p:sp>
          <p:nvSpPr>
            <p:cNvPr id="19" name="TextBox 18">
              <a:extLst>
                <a:ext uri="{FF2B5EF4-FFF2-40B4-BE49-F238E27FC236}">
                  <a16:creationId xmlns:a16="http://schemas.microsoft.com/office/drawing/2014/main" id="{FBC6BC07-A866-45EF-99B3-F9368C9A7EF5}"/>
                </a:ext>
              </a:extLst>
            </p:cNvPr>
            <p:cNvSpPr txBox="1"/>
            <p:nvPr/>
          </p:nvSpPr>
          <p:spPr>
            <a:xfrm>
              <a:off x="5220740" y="2875066"/>
              <a:ext cx="1471004" cy="350868"/>
            </a:xfrm>
            <a:prstGeom prst="rect">
              <a:avLst/>
            </a:prstGeom>
            <a:noFill/>
          </p:spPr>
          <p:txBody>
            <a:bodyPr wrap="square" rtlCol="0">
              <a:spAutoFit/>
            </a:bodyPr>
            <a:lstStyle/>
            <a:p>
              <a:r>
                <a:rPr lang="es-ES" sz="1600" b="1" dirty="0"/>
                <a:t>DELIVERY</a:t>
              </a:r>
              <a:endParaRPr lang="es-PE" sz="1600" b="1" dirty="0"/>
            </a:p>
          </p:txBody>
        </p:sp>
      </p:grpSp>
      <p:sp>
        <p:nvSpPr>
          <p:cNvPr id="62" name="Arrow: Right 61">
            <a:extLst>
              <a:ext uri="{FF2B5EF4-FFF2-40B4-BE49-F238E27FC236}">
                <a16:creationId xmlns:a16="http://schemas.microsoft.com/office/drawing/2014/main" id="{E22FB5FB-4550-4857-9B23-2CED375B98F2}"/>
              </a:ext>
            </a:extLst>
          </p:cNvPr>
          <p:cNvSpPr/>
          <p:nvPr/>
        </p:nvSpPr>
        <p:spPr>
          <a:xfrm>
            <a:off x="2110644" y="3301059"/>
            <a:ext cx="1167052" cy="33855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solidFill>
                <a:schemeClr val="bg1"/>
              </a:solidFill>
            </a:endParaRPr>
          </a:p>
        </p:txBody>
      </p:sp>
      <p:sp>
        <p:nvSpPr>
          <p:cNvPr id="2" name="CuadroTexto 1"/>
          <p:cNvSpPr txBox="1"/>
          <p:nvPr/>
        </p:nvSpPr>
        <p:spPr>
          <a:xfrm>
            <a:off x="670819" y="4095395"/>
            <a:ext cx="1126294" cy="646331"/>
          </a:xfrm>
          <a:prstGeom prst="rect">
            <a:avLst/>
          </a:prstGeom>
          <a:noFill/>
        </p:spPr>
        <p:txBody>
          <a:bodyPr wrap="square" rtlCol="0">
            <a:spAutoFit/>
          </a:bodyPr>
          <a:lstStyle/>
          <a:p>
            <a:r>
              <a:rPr lang="es-PE" b="1" dirty="0"/>
              <a:t>- Web</a:t>
            </a:r>
          </a:p>
          <a:p>
            <a:r>
              <a:rPr lang="es-PE" b="1" dirty="0"/>
              <a:t>- App</a:t>
            </a:r>
            <a:endParaRPr lang="es-ES" b="1" dirty="0"/>
          </a:p>
        </p:txBody>
      </p:sp>
      <p:sp>
        <p:nvSpPr>
          <p:cNvPr id="50" name="CuadroTexto 49"/>
          <p:cNvSpPr txBox="1"/>
          <p:nvPr/>
        </p:nvSpPr>
        <p:spPr>
          <a:xfrm>
            <a:off x="3817676" y="4126842"/>
            <a:ext cx="1126294" cy="646331"/>
          </a:xfrm>
          <a:prstGeom prst="rect">
            <a:avLst/>
          </a:prstGeom>
          <a:noFill/>
        </p:spPr>
        <p:txBody>
          <a:bodyPr wrap="square" rtlCol="0">
            <a:spAutoFit/>
          </a:bodyPr>
          <a:lstStyle/>
          <a:p>
            <a:r>
              <a:rPr lang="es-PE" b="1" dirty="0"/>
              <a:t>- Web</a:t>
            </a:r>
          </a:p>
          <a:p>
            <a:r>
              <a:rPr lang="es-PE" b="1" dirty="0"/>
              <a:t>- App</a:t>
            </a:r>
            <a:endParaRPr lang="es-ES" b="1" dirty="0"/>
          </a:p>
        </p:txBody>
      </p:sp>
      <p:sp>
        <p:nvSpPr>
          <p:cNvPr id="51" name="CuadroTexto 50"/>
          <p:cNvSpPr txBox="1"/>
          <p:nvPr/>
        </p:nvSpPr>
        <p:spPr>
          <a:xfrm>
            <a:off x="9304934" y="4475846"/>
            <a:ext cx="1126294" cy="369332"/>
          </a:xfrm>
          <a:prstGeom prst="rect">
            <a:avLst/>
          </a:prstGeom>
          <a:noFill/>
        </p:spPr>
        <p:txBody>
          <a:bodyPr wrap="square" rtlCol="0">
            <a:spAutoFit/>
          </a:bodyPr>
          <a:lstStyle/>
          <a:p>
            <a:r>
              <a:rPr lang="es-PE" b="1" dirty="0"/>
              <a:t>App</a:t>
            </a:r>
            <a:endParaRPr lang="es-ES" b="1" dirty="0"/>
          </a:p>
        </p:txBody>
      </p:sp>
      <p:sp>
        <p:nvSpPr>
          <p:cNvPr id="4" name="CuadroTexto 3"/>
          <p:cNvSpPr txBox="1"/>
          <p:nvPr/>
        </p:nvSpPr>
        <p:spPr>
          <a:xfrm>
            <a:off x="1964267" y="1286499"/>
            <a:ext cx="7857066" cy="523220"/>
          </a:xfrm>
          <a:prstGeom prst="rect">
            <a:avLst/>
          </a:prstGeom>
          <a:noFill/>
        </p:spPr>
        <p:txBody>
          <a:bodyPr wrap="square" rtlCol="0">
            <a:spAutoFit/>
          </a:bodyPr>
          <a:lstStyle/>
          <a:p>
            <a:pPr algn="ctr"/>
            <a:r>
              <a:rPr lang="en-US" sz="1400" b="1" dirty="0"/>
              <a:t>It is important that the information between the web and the app are synchronized since users will be able to access their account from the web and the app</a:t>
            </a:r>
            <a:endParaRPr lang="es-ES" sz="1400" b="1" dirty="0"/>
          </a:p>
        </p:txBody>
      </p:sp>
      <p:sp>
        <p:nvSpPr>
          <p:cNvPr id="63" name="CuadroTexto 62"/>
          <p:cNvSpPr txBox="1"/>
          <p:nvPr/>
        </p:nvSpPr>
        <p:spPr>
          <a:xfrm>
            <a:off x="5030020" y="3552343"/>
            <a:ext cx="2458678" cy="646331"/>
          </a:xfrm>
          <a:prstGeom prst="rect">
            <a:avLst/>
          </a:prstGeom>
          <a:noFill/>
        </p:spPr>
        <p:txBody>
          <a:bodyPr wrap="square" rtlCol="0">
            <a:spAutoFit/>
          </a:bodyPr>
          <a:lstStyle/>
          <a:p>
            <a:pPr algn="ctr"/>
            <a:r>
              <a:rPr lang="en-US" sz="1200" b="1" dirty="0">
                <a:solidFill>
                  <a:schemeClr val="bg1"/>
                </a:solidFill>
              </a:rPr>
              <a:t>Sellers must send delivery request to delivery people (such as </a:t>
            </a:r>
            <a:r>
              <a:rPr lang="en-US" sz="1200" b="1" dirty="0" err="1">
                <a:solidFill>
                  <a:schemeClr val="bg1"/>
                </a:solidFill>
              </a:rPr>
              <a:t>uber</a:t>
            </a:r>
            <a:r>
              <a:rPr lang="en-US" sz="1200" b="1" dirty="0">
                <a:solidFill>
                  <a:schemeClr val="bg1"/>
                </a:solidFill>
              </a:rPr>
              <a:t> eats)</a:t>
            </a:r>
            <a:endParaRPr lang="es-ES" sz="1200" b="1" dirty="0">
              <a:solidFill>
                <a:schemeClr val="bg1"/>
              </a:solidFill>
            </a:endParaRPr>
          </a:p>
        </p:txBody>
      </p:sp>
    </p:spTree>
    <p:extLst>
      <p:ext uri="{BB962C8B-B14F-4D97-AF65-F5344CB8AC3E}">
        <p14:creationId xmlns:p14="http://schemas.microsoft.com/office/powerpoint/2010/main" val="243056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54845" cy="6604000"/>
          </a:xfrm>
        </p:spPr>
      </p:pic>
    </p:spTree>
    <p:extLst>
      <p:ext uri="{BB962C8B-B14F-4D97-AF65-F5344CB8AC3E}">
        <p14:creationId xmlns:p14="http://schemas.microsoft.com/office/powerpoint/2010/main" val="81917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DFFDB22-26F2-41B3-A19C-CBF556B0A9D1}"/>
              </a:ext>
            </a:extLst>
          </p:cNvPr>
          <p:cNvSpPr txBox="1"/>
          <p:nvPr/>
        </p:nvSpPr>
        <p:spPr>
          <a:xfrm>
            <a:off x="10628851" y="637563"/>
            <a:ext cx="312906" cy="369332"/>
          </a:xfrm>
          <a:prstGeom prst="rect">
            <a:avLst/>
          </a:prstGeom>
          <a:noFill/>
        </p:spPr>
        <p:txBody>
          <a:bodyPr wrap="none" rtlCol="0">
            <a:spAutoFit/>
          </a:bodyPr>
          <a:lstStyle/>
          <a:p>
            <a:r>
              <a:rPr lang="es-ES" dirty="0"/>
              <a:t>9</a:t>
            </a:r>
            <a:endParaRPr lang="es-PE" dirty="0"/>
          </a:p>
        </p:txBody>
      </p:sp>
      <p:sp>
        <p:nvSpPr>
          <p:cNvPr id="7" name="CuadroTexto 6">
            <a:extLst>
              <a:ext uri="{FF2B5EF4-FFF2-40B4-BE49-F238E27FC236}">
                <a16:creationId xmlns:a16="http://schemas.microsoft.com/office/drawing/2014/main" id="{608FFDE7-B215-405B-A4A8-8582FC5B64EA}"/>
              </a:ext>
            </a:extLst>
          </p:cNvPr>
          <p:cNvSpPr txBox="1"/>
          <p:nvPr/>
        </p:nvSpPr>
        <p:spPr>
          <a:xfrm>
            <a:off x="854402" y="637563"/>
            <a:ext cx="9930902" cy="461665"/>
          </a:xfrm>
          <a:prstGeom prst="rect">
            <a:avLst/>
          </a:prstGeom>
          <a:noFill/>
        </p:spPr>
        <p:txBody>
          <a:bodyPr wrap="square" rtlCol="0">
            <a:spAutoFit/>
          </a:bodyPr>
          <a:lstStyle/>
          <a:p>
            <a:r>
              <a:rPr lang="en-US" sz="2400" b="1" dirty="0"/>
              <a:t>Integration with third party services</a:t>
            </a:r>
            <a:endParaRPr lang="es-PE" sz="2400" b="1" dirty="0"/>
          </a:p>
        </p:txBody>
      </p:sp>
      <p:graphicFrame>
        <p:nvGraphicFramePr>
          <p:cNvPr id="3" name="Tabla 2"/>
          <p:cNvGraphicFramePr>
            <a:graphicFrameLocks noGrp="1"/>
          </p:cNvGraphicFramePr>
          <p:nvPr>
            <p:extLst>
              <p:ext uri="{D42A27DB-BD31-4B8C-83A1-F6EECF244321}">
                <p14:modId xmlns:p14="http://schemas.microsoft.com/office/powerpoint/2010/main" val="3654294367"/>
              </p:ext>
            </p:extLst>
          </p:nvPr>
        </p:nvGraphicFramePr>
        <p:xfrm>
          <a:off x="769735" y="1642533"/>
          <a:ext cx="10660266" cy="3058160"/>
        </p:xfrm>
        <a:graphic>
          <a:graphicData uri="http://schemas.openxmlformats.org/drawingml/2006/table">
            <a:tbl>
              <a:tblPr firstRow="1" bandRow="1">
                <a:tableStyleId>{5C22544A-7EE6-4342-B048-85BDC9FD1C3A}</a:tableStyleId>
              </a:tblPr>
              <a:tblGrid>
                <a:gridCol w="2329065">
                  <a:extLst>
                    <a:ext uri="{9D8B030D-6E8A-4147-A177-3AD203B41FA5}">
                      <a16:colId xmlns:a16="http://schemas.microsoft.com/office/drawing/2014/main" val="20000"/>
                    </a:ext>
                  </a:extLst>
                </a:gridCol>
                <a:gridCol w="2573866">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gridCol w="2328335">
                  <a:extLst>
                    <a:ext uri="{9D8B030D-6E8A-4147-A177-3AD203B41FA5}">
                      <a16:colId xmlns:a16="http://schemas.microsoft.com/office/drawing/2014/main" val="20003"/>
                    </a:ext>
                  </a:extLst>
                </a:gridCol>
              </a:tblGrid>
              <a:tr h="370840">
                <a:tc>
                  <a:txBody>
                    <a:bodyPr/>
                    <a:lstStyle/>
                    <a:p>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dirty="0" err="1"/>
                        <a:t>Payment</a:t>
                      </a:r>
                      <a:r>
                        <a:rPr lang="es-PE" dirty="0"/>
                        <a:t> </a:t>
                      </a:r>
                      <a:r>
                        <a:rPr lang="es-PE" dirty="0" err="1"/>
                        <a:t>gateway</a:t>
                      </a:r>
                      <a:endParaRPr lang="es-ES" dirty="0"/>
                    </a:p>
                  </a:txBody>
                  <a:tcPr/>
                </a:tc>
                <a:tc>
                  <a:txBody>
                    <a:bodyPr/>
                    <a:lstStyle/>
                    <a:p>
                      <a:r>
                        <a:rPr lang="es-PE" dirty="0" err="1"/>
                        <a:t>Map</a:t>
                      </a:r>
                      <a:r>
                        <a:rPr lang="es-PE" dirty="0"/>
                        <a:t> and </a:t>
                      </a:r>
                      <a:r>
                        <a:rPr lang="es-PE" dirty="0" err="1"/>
                        <a:t>routes</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dirty="0" err="1"/>
                        <a:t>Verification</a:t>
                      </a:r>
                      <a:r>
                        <a:rPr lang="es-PE" dirty="0"/>
                        <a:t> </a:t>
                      </a:r>
                      <a:r>
                        <a:rPr lang="es-PE" dirty="0" err="1"/>
                        <a:t>via</a:t>
                      </a:r>
                      <a:r>
                        <a:rPr lang="es-PE" dirty="0"/>
                        <a:t> SMS</a:t>
                      </a:r>
                      <a:endParaRPr lang="es-ES" dirty="0"/>
                    </a:p>
                  </a:txBody>
                  <a:tcPr/>
                </a:tc>
                <a:extLst>
                  <a:ext uri="{0D108BD9-81ED-4DB2-BD59-A6C34878D82A}">
                    <a16:rowId xmlns:a16="http://schemas.microsoft.com/office/drawing/2014/main" val="10000"/>
                  </a:ext>
                </a:extLst>
              </a:tr>
              <a:tr h="370840">
                <a:tc>
                  <a:txBody>
                    <a:bodyPr/>
                    <a:lstStyle/>
                    <a:p>
                      <a:r>
                        <a:rPr lang="es-PE" sz="1400" dirty="0" err="1"/>
                        <a:t>Provider</a:t>
                      </a:r>
                      <a:endParaRPr lang="es-ES" sz="1400" dirty="0"/>
                    </a:p>
                  </a:txBody>
                  <a:tcPr/>
                </a:tc>
                <a:tc>
                  <a:txBody>
                    <a:bodyPr/>
                    <a:lstStyle/>
                    <a:p>
                      <a:r>
                        <a:rPr lang="es-PE" sz="1400" dirty="0"/>
                        <a:t>Pago fácil</a:t>
                      </a:r>
                      <a:endParaRPr lang="es-ES" sz="1400" dirty="0"/>
                    </a:p>
                  </a:txBody>
                  <a:tcPr/>
                </a:tc>
                <a:tc>
                  <a:txBody>
                    <a:bodyPr/>
                    <a:lstStyle/>
                    <a:p>
                      <a:r>
                        <a:rPr lang="es-PE" sz="1400" dirty="0"/>
                        <a:t>Google </a:t>
                      </a:r>
                      <a:r>
                        <a:rPr lang="es-PE" sz="1400" dirty="0" err="1"/>
                        <a:t>Maps</a:t>
                      </a:r>
                      <a:endParaRPr lang="es-ES" sz="1400" dirty="0"/>
                    </a:p>
                  </a:txBody>
                  <a:tcPr/>
                </a:tc>
                <a:tc>
                  <a:txBody>
                    <a:bodyPr/>
                    <a:lstStyle/>
                    <a:p>
                      <a:r>
                        <a:rPr lang="es-PE" sz="1400" dirty="0"/>
                        <a:t>Twilio</a:t>
                      </a:r>
                      <a:endParaRPr lang="es-ES" sz="1400" dirty="0"/>
                    </a:p>
                  </a:txBody>
                  <a:tcPr/>
                </a:tc>
                <a:extLst>
                  <a:ext uri="{0D108BD9-81ED-4DB2-BD59-A6C34878D82A}">
                    <a16:rowId xmlns:a16="http://schemas.microsoft.com/office/drawing/2014/main" val="10001"/>
                  </a:ext>
                </a:extLst>
              </a:tr>
              <a:tr h="370840">
                <a:tc>
                  <a:txBody>
                    <a:bodyPr/>
                    <a:lstStyle/>
                    <a:p>
                      <a:r>
                        <a:rPr lang="es-PE" sz="1400" dirty="0" err="1"/>
                        <a:t>Official</a:t>
                      </a:r>
                      <a:r>
                        <a:rPr lang="es-PE" sz="1400" dirty="0"/>
                        <a:t> </a:t>
                      </a:r>
                      <a:r>
                        <a:rPr lang="es-PE" sz="1400" dirty="0" err="1"/>
                        <a:t>supplier</a:t>
                      </a:r>
                      <a:r>
                        <a:rPr lang="es-PE" sz="1400" dirty="0"/>
                        <a:t> link</a:t>
                      </a:r>
                      <a:endParaRPr lang="es-ES" sz="1400" dirty="0"/>
                    </a:p>
                  </a:txBody>
                  <a:tcPr/>
                </a:tc>
                <a:tc>
                  <a:txBody>
                    <a:bodyPr/>
                    <a:lstStyle/>
                    <a:p>
                      <a:r>
                        <a:rPr lang="es-ES" sz="1400" dirty="0"/>
                        <a:t>https://www.e-pagofacil.com/</a:t>
                      </a:r>
                    </a:p>
                  </a:txBody>
                  <a:tcPr/>
                </a:tc>
                <a:tc>
                  <a:txBody>
                    <a:bodyPr/>
                    <a:lstStyle/>
                    <a:p>
                      <a:r>
                        <a:rPr lang="es-ES" sz="1400" dirty="0"/>
                        <a:t>https://cloud.google.com/maps-platform/products</a:t>
                      </a:r>
                    </a:p>
                  </a:txBody>
                  <a:tcPr/>
                </a:tc>
                <a:tc>
                  <a:txBody>
                    <a:bodyPr/>
                    <a:lstStyle/>
                    <a:p>
                      <a:r>
                        <a:rPr lang="es-ES" sz="1400" dirty="0"/>
                        <a:t>https://www.twilio.com/</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err="1"/>
                        <a:t>Technical</a:t>
                      </a:r>
                      <a:r>
                        <a:rPr lang="es-PE" sz="1400" dirty="0"/>
                        <a:t> </a:t>
                      </a:r>
                      <a:r>
                        <a:rPr lang="es-PE" sz="1400" dirty="0" err="1"/>
                        <a:t>documentation</a:t>
                      </a:r>
                      <a:endParaRPr lang="es-ES" sz="1400" dirty="0"/>
                    </a:p>
                  </a:txBody>
                  <a:tcPr/>
                </a:tc>
                <a:tc>
                  <a:txBody>
                    <a:bodyPr/>
                    <a:lstStyle/>
                    <a:p>
                      <a:r>
                        <a:rPr lang="es-ES" sz="1400" dirty="0"/>
                        <a:t>https://documentacion.pagofacil.net/</a:t>
                      </a:r>
                    </a:p>
                  </a:txBody>
                  <a:tcPr/>
                </a:tc>
                <a:tc>
                  <a:txBody>
                    <a:bodyPr/>
                    <a:lstStyle/>
                    <a:p>
                      <a:r>
                        <a:rPr lang="es-ES" sz="1400" dirty="0"/>
                        <a:t>https://developers.google.com/maps/documentation/javascript/overview?_ga=2.120012042.369474017.1608187852-872033197.1608187852&amp;_gac=1.155298505.1608187943.CjwKCAiA_eb-BRB2EiwAGBnXXmGYVyB89ZScF9-CqasPks0osvzhmwGvAacH5HTmPd6609EDixvyQBoChhEQAvD_BwE</a:t>
                      </a:r>
                    </a:p>
                  </a:txBody>
                  <a:tcPr/>
                </a:tc>
                <a:tc>
                  <a:txBody>
                    <a:bodyPr/>
                    <a:lstStyle/>
                    <a:p>
                      <a:r>
                        <a:rPr lang="es-ES" sz="1400" dirty="0"/>
                        <a:t>https://www.twilio.com/docs/api?filter-product=SMS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5366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70000" y="2047501"/>
            <a:ext cx="9795934" cy="646331"/>
          </a:xfrm>
          <a:prstGeom prst="rect">
            <a:avLst/>
          </a:prstGeom>
        </p:spPr>
        <p:txBody>
          <a:bodyPr wrap="square">
            <a:spAutoFit/>
          </a:bodyPr>
          <a:lstStyle/>
          <a:p>
            <a:r>
              <a:rPr lang="en-US" b="1" dirty="0"/>
              <a:t>Purchase process and order tracking:</a:t>
            </a:r>
          </a:p>
          <a:p>
            <a:r>
              <a:rPr lang="es-ES" dirty="0"/>
              <a:t>https://www.loom.com/share/360007b06c6c4e279c0f09e7e400b649</a:t>
            </a:r>
          </a:p>
        </p:txBody>
      </p:sp>
      <p:sp>
        <p:nvSpPr>
          <p:cNvPr id="3" name="Rectángulo 2"/>
          <p:cNvSpPr/>
          <p:nvPr/>
        </p:nvSpPr>
        <p:spPr>
          <a:xfrm>
            <a:off x="1270000" y="3232834"/>
            <a:ext cx="9795934" cy="646331"/>
          </a:xfrm>
          <a:prstGeom prst="rect">
            <a:avLst/>
          </a:prstGeom>
        </p:spPr>
        <p:txBody>
          <a:bodyPr wrap="square">
            <a:spAutoFit/>
          </a:bodyPr>
          <a:lstStyle/>
          <a:p>
            <a:r>
              <a:rPr lang="es-PE" b="1" dirty="0" err="1"/>
              <a:t>Buyer</a:t>
            </a:r>
            <a:r>
              <a:rPr lang="es-PE" b="1" dirty="0"/>
              <a:t> </a:t>
            </a:r>
            <a:r>
              <a:rPr lang="es-PE" b="1" dirty="0" err="1"/>
              <a:t>user</a:t>
            </a:r>
            <a:r>
              <a:rPr lang="es-PE" b="1" dirty="0"/>
              <a:t> panel:</a:t>
            </a:r>
          </a:p>
          <a:p>
            <a:r>
              <a:rPr lang="es-ES" dirty="0"/>
              <a:t>https://www.loom.com/share/47436a87723f486ea1f608c59791e075</a:t>
            </a:r>
          </a:p>
        </p:txBody>
      </p:sp>
      <p:sp>
        <p:nvSpPr>
          <p:cNvPr id="4" name="Rectángulo 3"/>
          <p:cNvSpPr/>
          <p:nvPr/>
        </p:nvSpPr>
        <p:spPr>
          <a:xfrm>
            <a:off x="1270000" y="4512733"/>
            <a:ext cx="9795934" cy="646331"/>
          </a:xfrm>
          <a:prstGeom prst="rect">
            <a:avLst/>
          </a:prstGeom>
        </p:spPr>
        <p:txBody>
          <a:bodyPr wrap="square">
            <a:spAutoFit/>
          </a:bodyPr>
          <a:lstStyle/>
          <a:p>
            <a:r>
              <a:rPr lang="en-US" b="1" dirty="0"/>
              <a:t>Quick tour of the vendor interface:</a:t>
            </a:r>
          </a:p>
          <a:p>
            <a:r>
              <a:rPr lang="es-ES" dirty="0"/>
              <a:t>https://www.loom.com/share/85a996c6cc794fae87dda40ae01996c3</a:t>
            </a:r>
          </a:p>
        </p:txBody>
      </p:sp>
      <p:sp>
        <p:nvSpPr>
          <p:cNvPr id="5" name="Rectángulo 4"/>
          <p:cNvSpPr/>
          <p:nvPr/>
        </p:nvSpPr>
        <p:spPr>
          <a:xfrm>
            <a:off x="1270000" y="362635"/>
            <a:ext cx="8692606" cy="954107"/>
          </a:xfrm>
          <a:prstGeom prst="rect">
            <a:avLst/>
          </a:prstGeom>
        </p:spPr>
        <p:txBody>
          <a:bodyPr wrap="square">
            <a:spAutoFit/>
          </a:bodyPr>
          <a:lstStyle/>
          <a:p>
            <a:r>
              <a:rPr lang="en-US" sz="2800" b="1" dirty="0"/>
              <a:t>I recommend watching the following short videos to understand the flow of users</a:t>
            </a:r>
            <a:endParaRPr lang="es-ES" sz="2800" b="1" dirty="0"/>
          </a:p>
        </p:txBody>
      </p:sp>
    </p:spTree>
    <p:extLst>
      <p:ext uri="{BB962C8B-B14F-4D97-AF65-F5344CB8AC3E}">
        <p14:creationId xmlns:p14="http://schemas.microsoft.com/office/powerpoint/2010/main" val="145470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45759" y="2965176"/>
            <a:ext cx="7429854" cy="954107"/>
          </a:xfrm>
          <a:prstGeom prst="rect">
            <a:avLst/>
          </a:prstGeom>
        </p:spPr>
        <p:txBody>
          <a:bodyPr wrap="square">
            <a:spAutoFit/>
          </a:bodyPr>
          <a:lstStyle/>
          <a:p>
            <a:pPr algn="ctr"/>
            <a:r>
              <a:rPr lang="en-US" sz="2800" b="1" dirty="0"/>
              <a:t>In the following slides I will show the functions that I consider to be the most complex</a:t>
            </a:r>
            <a:endParaRPr lang="es-ES" sz="2800" dirty="0"/>
          </a:p>
        </p:txBody>
      </p:sp>
    </p:spTree>
    <p:extLst>
      <p:ext uri="{BB962C8B-B14F-4D97-AF65-F5344CB8AC3E}">
        <p14:creationId xmlns:p14="http://schemas.microsoft.com/office/powerpoint/2010/main" val="239661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94466" y="455768"/>
            <a:ext cx="8017934" cy="369332"/>
          </a:xfrm>
          <a:prstGeom prst="rect">
            <a:avLst/>
          </a:prstGeom>
        </p:spPr>
        <p:txBody>
          <a:bodyPr wrap="square">
            <a:spAutoFit/>
          </a:bodyPr>
          <a:lstStyle/>
          <a:p>
            <a:r>
              <a:rPr lang="es-ES" dirty="0"/>
              <a:t>Ok, </a:t>
            </a:r>
            <a:r>
              <a:rPr lang="es-ES" dirty="0" err="1"/>
              <a:t>on</a:t>
            </a:r>
            <a:r>
              <a:rPr lang="es-ES" dirty="0"/>
              <a:t> </a:t>
            </a:r>
            <a:r>
              <a:rPr lang="es-ES" dirty="0" err="1"/>
              <a:t>the</a:t>
            </a:r>
            <a:r>
              <a:rPr lang="es-ES" dirty="0"/>
              <a:t> </a:t>
            </a:r>
            <a:r>
              <a:rPr lang="es-ES" dirty="0" err="1"/>
              <a:t>Indiabana</a:t>
            </a:r>
            <a:r>
              <a:rPr lang="es-ES" dirty="0"/>
              <a:t> </a:t>
            </a:r>
            <a:r>
              <a:rPr lang="es-ES" dirty="0" err="1"/>
              <a:t>platform</a:t>
            </a:r>
            <a:r>
              <a:rPr lang="es-ES" dirty="0"/>
              <a:t>, </a:t>
            </a:r>
            <a:r>
              <a:rPr lang="es-ES" dirty="0" err="1"/>
              <a:t>buyers</a:t>
            </a:r>
            <a:r>
              <a:rPr lang="es-ES" dirty="0"/>
              <a:t> can </a:t>
            </a:r>
            <a:r>
              <a:rPr lang="es-ES" dirty="0" err="1"/>
              <a:t>become</a:t>
            </a:r>
            <a:r>
              <a:rPr lang="es-ES" dirty="0"/>
              <a:t> </a:t>
            </a:r>
            <a:r>
              <a:rPr lang="es-ES" dirty="0" err="1"/>
              <a:t>sellers</a:t>
            </a:r>
            <a:r>
              <a:rPr lang="es-ES" dirty="0"/>
              <a:t>, </a:t>
            </a:r>
            <a:r>
              <a:rPr lang="es-ES" dirty="0" err="1"/>
              <a:t>see</a:t>
            </a:r>
            <a:r>
              <a:rPr lang="es-ES" dirty="0"/>
              <a:t> </a:t>
            </a:r>
            <a:r>
              <a:rPr lang="es-ES" dirty="0" err="1"/>
              <a:t>the</a:t>
            </a:r>
            <a:r>
              <a:rPr lang="es-ES" dirty="0"/>
              <a:t> </a:t>
            </a:r>
            <a:r>
              <a:rPr lang="es-ES" dirty="0" err="1"/>
              <a:t>picture</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564" y="1161377"/>
            <a:ext cx="7213201" cy="4263341"/>
          </a:xfrm>
          <a:prstGeom prst="rect">
            <a:avLst/>
          </a:prstGeom>
        </p:spPr>
      </p:pic>
      <p:sp>
        <p:nvSpPr>
          <p:cNvPr id="4" name="TextBox 3">
            <a:extLst>
              <a:ext uri="{FF2B5EF4-FFF2-40B4-BE49-F238E27FC236}">
                <a16:creationId xmlns:a16="http://schemas.microsoft.com/office/drawing/2014/main" id="{B15B144A-A263-43DC-8EFC-1880764C91F9}"/>
              </a:ext>
            </a:extLst>
          </p:cNvPr>
          <p:cNvSpPr txBox="1"/>
          <p:nvPr/>
        </p:nvSpPr>
        <p:spPr>
          <a:xfrm>
            <a:off x="9135122" y="1544715"/>
            <a:ext cx="2752078" cy="1107996"/>
          </a:xfrm>
          <a:prstGeom prst="rect">
            <a:avLst/>
          </a:prstGeom>
          <a:noFill/>
        </p:spPr>
        <p:txBody>
          <a:bodyPr wrap="square" rtlCol="0">
            <a:spAutoFit/>
          </a:bodyPr>
          <a:lstStyle/>
          <a:p>
            <a:r>
              <a:rPr lang="en-IN" dirty="0"/>
              <a:t>App Requirement</a:t>
            </a:r>
          </a:p>
          <a:p>
            <a:r>
              <a:rPr lang="en-IN" sz="1200" dirty="0"/>
              <a:t>we are switching between seller/buyer in below screen but I am not clear about the seller user  interface from the </a:t>
            </a:r>
            <a:r>
              <a:rPr lang="en-IN" sz="1200" dirty="0" err="1"/>
              <a:t>mockup</a:t>
            </a:r>
            <a:r>
              <a:rPr lang="en-IN" sz="1200" dirty="0"/>
              <a:t> after switching.</a:t>
            </a:r>
          </a:p>
        </p:txBody>
      </p:sp>
      <p:pic>
        <p:nvPicPr>
          <p:cNvPr id="5" name="Picture 4">
            <a:extLst>
              <a:ext uri="{FF2B5EF4-FFF2-40B4-BE49-F238E27FC236}">
                <a16:creationId xmlns:a16="http://schemas.microsoft.com/office/drawing/2014/main" id="{E81F9AB7-21BF-4151-8E34-B169237AA95C}"/>
              </a:ext>
            </a:extLst>
          </p:cNvPr>
          <p:cNvPicPr>
            <a:picLocks noChangeAspect="1"/>
          </p:cNvPicPr>
          <p:nvPr/>
        </p:nvPicPr>
        <p:blipFill>
          <a:blip r:embed="rId3"/>
          <a:stretch>
            <a:fillRect/>
          </a:stretch>
        </p:blipFill>
        <p:spPr>
          <a:xfrm>
            <a:off x="9249507" y="3171371"/>
            <a:ext cx="1792929" cy="3595148"/>
          </a:xfrm>
          <a:prstGeom prst="rect">
            <a:avLst/>
          </a:prstGeom>
        </p:spPr>
      </p:pic>
    </p:spTree>
    <p:extLst>
      <p:ext uri="{BB962C8B-B14F-4D97-AF65-F5344CB8AC3E}">
        <p14:creationId xmlns:p14="http://schemas.microsoft.com/office/powerpoint/2010/main" val="409381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20798" y="464235"/>
            <a:ext cx="8771467" cy="923330"/>
          </a:xfrm>
          <a:prstGeom prst="rect">
            <a:avLst/>
          </a:prstGeom>
        </p:spPr>
        <p:txBody>
          <a:bodyPr wrap="square">
            <a:spAutoFit/>
          </a:bodyPr>
          <a:lstStyle/>
          <a:p>
            <a:r>
              <a:rPr lang="en-US" dirty="0"/>
              <a:t>Here are the movements of the seller, that is, income and expenses, also the withdrawals of money to your account, how would you make it possible for the seller to request money from their income?</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95" y="1704513"/>
            <a:ext cx="6649354" cy="4139743"/>
          </a:xfrm>
          <a:prstGeom prst="rect">
            <a:avLst/>
          </a:prstGeom>
        </p:spPr>
      </p:pic>
      <p:pic>
        <p:nvPicPr>
          <p:cNvPr id="4" name="Picture 3">
            <a:extLst>
              <a:ext uri="{FF2B5EF4-FFF2-40B4-BE49-F238E27FC236}">
                <a16:creationId xmlns:a16="http://schemas.microsoft.com/office/drawing/2014/main" id="{7B58E4A0-1EB2-43AA-9EA6-82787D79B2FF}"/>
              </a:ext>
            </a:extLst>
          </p:cNvPr>
          <p:cNvPicPr>
            <a:picLocks noChangeAspect="1"/>
          </p:cNvPicPr>
          <p:nvPr/>
        </p:nvPicPr>
        <p:blipFill>
          <a:blip r:embed="rId3"/>
          <a:stretch>
            <a:fillRect/>
          </a:stretch>
        </p:blipFill>
        <p:spPr>
          <a:xfrm>
            <a:off x="8698304" y="3071673"/>
            <a:ext cx="1729488" cy="3603489"/>
          </a:xfrm>
          <a:prstGeom prst="rect">
            <a:avLst/>
          </a:prstGeom>
        </p:spPr>
      </p:pic>
      <p:sp>
        <p:nvSpPr>
          <p:cNvPr id="5" name="TextBox 4">
            <a:extLst>
              <a:ext uri="{FF2B5EF4-FFF2-40B4-BE49-F238E27FC236}">
                <a16:creationId xmlns:a16="http://schemas.microsoft.com/office/drawing/2014/main" id="{164F41B5-5306-42C1-80BA-B258FB942590}"/>
              </a:ext>
            </a:extLst>
          </p:cNvPr>
          <p:cNvSpPr txBox="1"/>
          <p:nvPr/>
        </p:nvSpPr>
        <p:spPr>
          <a:xfrm>
            <a:off x="7625918" y="1387565"/>
            <a:ext cx="3923931" cy="1169551"/>
          </a:xfrm>
          <a:prstGeom prst="rect">
            <a:avLst/>
          </a:prstGeom>
          <a:noFill/>
        </p:spPr>
        <p:txBody>
          <a:bodyPr wrap="square" rtlCol="0">
            <a:spAutoFit/>
          </a:bodyPr>
          <a:lstStyle/>
          <a:p>
            <a:r>
              <a:rPr lang="en-IN" sz="1400" dirty="0"/>
              <a:t>This is the expense screen in app. But I am not clear about does the same screen represents the transactions for both buyer and seller as the </a:t>
            </a:r>
            <a:r>
              <a:rPr lang="en-IN" sz="1400" dirty="0" err="1"/>
              <a:t>ui</a:t>
            </a:r>
            <a:r>
              <a:rPr lang="en-IN" sz="1400" dirty="0"/>
              <a:t> switch occurs. Also the current screen below is it the movement of seller or buyer??</a:t>
            </a:r>
          </a:p>
        </p:txBody>
      </p:sp>
    </p:spTree>
    <p:extLst>
      <p:ext uri="{BB962C8B-B14F-4D97-AF65-F5344CB8AC3E}">
        <p14:creationId xmlns:p14="http://schemas.microsoft.com/office/powerpoint/2010/main" val="41850301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1363</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Calibri Light</vt:lpstr>
      <vt:lpstr>Tema de Office</vt:lpstr>
      <vt:lpstr>PowerPoint Presentation</vt:lpstr>
      <vt:lpstr>Selection of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Jhonattan Rivera</dc:creator>
  <cp:lastModifiedBy>Siddhant Khobragade</cp:lastModifiedBy>
  <cp:revision>13</cp:revision>
  <dcterms:created xsi:type="dcterms:W3CDTF">2020-12-16T20:30:48Z</dcterms:created>
  <dcterms:modified xsi:type="dcterms:W3CDTF">2020-12-23T06:43:34Z</dcterms:modified>
</cp:coreProperties>
</file>