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8" r:id="rId3"/>
    <p:sldId id="259" r:id="rId4"/>
    <p:sldId id="257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75" d="100"/>
          <a:sy n="75" d="100"/>
        </p:scale>
        <p:origin x="9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peedsafetyphp.azurewebsites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3.iconfinder.com/data/icons/car-icons-front-views/480/Sports_Car_Front_View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886" y="1473838"/>
            <a:ext cx="3565121" cy="245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5113" y="2327023"/>
            <a:ext cx="10318418" cy="4394988"/>
          </a:xfrm>
        </p:spPr>
        <p:txBody>
          <a:bodyPr/>
          <a:lstStyle/>
          <a:p>
            <a:r>
              <a:rPr lang="en-GB" sz="8800" dirty="0" smtClean="0">
                <a:solidFill>
                  <a:srgbClr val="7030A0"/>
                </a:solidFill>
                <a:effectLst>
                  <a:glow rad="190500">
                    <a:schemeClr val="tx2">
                      <a:lumMod val="50000"/>
                      <a:lumOff val="50000"/>
                    </a:schemeClr>
                  </a:glow>
                </a:effectLst>
              </a:rPr>
              <a:t>Drive Safe</a:t>
            </a:r>
            <a:endParaRPr lang="en-GB" sz="8800" dirty="0">
              <a:solidFill>
                <a:srgbClr val="7030A0"/>
              </a:solidFill>
              <a:effectLst>
                <a:glow rad="190500">
                  <a:schemeClr val="tx2">
                    <a:lumMod val="50000"/>
                    <a:lumOff val="5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37969" y="5814224"/>
            <a:ext cx="8045373" cy="742279"/>
          </a:xfrm>
        </p:spPr>
        <p:txBody>
          <a:bodyPr>
            <a:normAutofit/>
          </a:bodyPr>
          <a:lstStyle/>
          <a:p>
            <a:r>
              <a:rPr lang="en-GB" sz="3200" dirty="0" smtClean="0"/>
              <a:t>Team – Young Developers</a:t>
            </a:r>
          </a:p>
          <a:p>
            <a:endParaRPr lang="en-GB" sz="2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364322" y="3060310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Milton</a:t>
            </a:r>
            <a:r>
              <a:rPr lang="en-GB" sz="1800" dirty="0" smtClean="0"/>
              <a:t> </a:t>
            </a:r>
            <a:r>
              <a:rPr lang="en-GB" dirty="0" smtClean="0"/>
              <a:t>li</a:t>
            </a:r>
          </a:p>
          <a:p>
            <a:endParaRPr lang="en-GB" sz="12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364322" y="5197103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Paulraj</a:t>
            </a:r>
            <a:r>
              <a:rPr lang="en-GB" sz="1800" dirty="0" smtClean="0"/>
              <a:t> </a:t>
            </a:r>
            <a:r>
              <a:rPr lang="en-GB" dirty="0" err="1" smtClean="0"/>
              <a:t>madasAmy</a:t>
            </a:r>
            <a:endParaRPr lang="en-GB" dirty="0" smtClean="0"/>
          </a:p>
          <a:p>
            <a:r>
              <a:rPr lang="en-GB" sz="1200" dirty="0" smtClean="0"/>
              <a:t>@</a:t>
            </a:r>
            <a:r>
              <a:rPr lang="en-GB" sz="1200" dirty="0" err="1" smtClean="0"/>
              <a:t>coolpaulraj</a:t>
            </a:r>
            <a:endParaRPr lang="en-GB" sz="12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317730" y="5936494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Siddhant</a:t>
            </a:r>
            <a:r>
              <a:rPr lang="en-GB" sz="1800" dirty="0" smtClean="0"/>
              <a:t> </a:t>
            </a:r>
            <a:r>
              <a:rPr lang="en-GB" dirty="0" err="1" smtClean="0"/>
              <a:t>baviskar</a:t>
            </a:r>
            <a:endParaRPr lang="en-GB" dirty="0" smtClean="0"/>
          </a:p>
          <a:p>
            <a:r>
              <a:rPr lang="en-GB" sz="1200" dirty="0" smtClean="0"/>
              <a:t>	@</a:t>
            </a:r>
            <a:r>
              <a:rPr lang="en-GB" sz="1200" dirty="0"/>
              <a:t>siddhantfri3nds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97406" y="1802967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Jack</a:t>
            </a:r>
            <a:r>
              <a:rPr lang="en-GB" sz="1800" dirty="0" smtClean="0"/>
              <a:t> </a:t>
            </a:r>
            <a:r>
              <a:rPr lang="en-GB" dirty="0" smtClean="0"/>
              <a:t>chandler</a:t>
            </a:r>
          </a:p>
          <a:p>
            <a:r>
              <a:rPr lang="en-GB" sz="1200" dirty="0" smtClean="0"/>
              <a:t>	@</a:t>
            </a:r>
            <a:r>
              <a:rPr lang="en-GB" sz="1200" dirty="0" err="1"/>
              <a:t>jackchan</a:t>
            </a:r>
            <a:r>
              <a:rPr lang="en-GB" sz="1200" dirty="0"/>
              <a:t>_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926360" y="340374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By</a:t>
            </a:r>
          </a:p>
          <a:p>
            <a:r>
              <a:rPr lang="en-GB" dirty="0" smtClean="0"/>
              <a:t>Amit Varshney</a:t>
            </a:r>
          </a:p>
          <a:p>
            <a:r>
              <a:rPr lang="en-GB" sz="1200" dirty="0" smtClean="0"/>
              <a:t>		@</a:t>
            </a:r>
            <a:r>
              <a:rPr lang="en-GB" sz="1200" dirty="0" err="1" smtClean="0"/>
              <a:t>amitheunlimited</a:t>
            </a: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341421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The system which defines speed limits is very static.</a:t>
            </a:r>
          </a:p>
          <a:p>
            <a:r>
              <a:rPr lang="en-GB" sz="2800" dirty="0" smtClean="0"/>
              <a:t>The feedback which drivers get is not interactive.</a:t>
            </a:r>
          </a:p>
          <a:p>
            <a:pPr lvl="1"/>
            <a:r>
              <a:rPr lang="en-GB" sz="2400" dirty="0" smtClean="0"/>
              <a:t>Weather</a:t>
            </a:r>
          </a:p>
          <a:p>
            <a:pPr lvl="1"/>
            <a:r>
              <a:rPr lang="en-GB" sz="2400" dirty="0" smtClean="0"/>
              <a:t>Road maintenance</a:t>
            </a:r>
          </a:p>
          <a:p>
            <a:endParaRPr lang="en-GB" sz="2800" dirty="0" smtClean="0"/>
          </a:p>
          <a:p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1696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It is simple! </a:t>
            </a:r>
            <a:r>
              <a:rPr lang="en-GB" sz="2800" dirty="0">
                <a:sym typeface="Wingdings" panose="05000000000000000000" pitchFamily="2" charset="2"/>
              </a:rPr>
              <a:t></a:t>
            </a:r>
          </a:p>
          <a:p>
            <a:r>
              <a:rPr lang="en-GB" sz="2800" dirty="0"/>
              <a:t>All the drivers use GPS for navigation</a:t>
            </a:r>
            <a:r>
              <a:rPr lang="en-GB" sz="2800" dirty="0"/>
              <a:t>.</a:t>
            </a:r>
          </a:p>
          <a:p>
            <a:r>
              <a:rPr lang="en-GB" sz="2800" dirty="0"/>
              <a:t>We could provide a better navigation system which is interactive.</a:t>
            </a:r>
          </a:p>
          <a:p>
            <a:r>
              <a:rPr lang="en-GB" sz="2800" dirty="0"/>
              <a:t>So we created Drive Safe.</a:t>
            </a:r>
          </a:p>
        </p:txBody>
      </p:sp>
    </p:spTree>
    <p:extLst>
      <p:ext uri="{BB962C8B-B14F-4D97-AF65-F5344CB8AC3E}">
        <p14:creationId xmlns:p14="http://schemas.microsoft.com/office/powerpoint/2010/main" val="8131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Drive Safe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Drive safe is an Android and Web application.</a:t>
            </a:r>
          </a:p>
          <a:p>
            <a:r>
              <a:rPr lang="en-GB" sz="2800" dirty="0"/>
              <a:t>It provides </a:t>
            </a:r>
            <a:r>
              <a:rPr lang="en-GB" sz="2800" dirty="0">
                <a:solidFill>
                  <a:srgbClr val="FF0000"/>
                </a:solidFill>
              </a:rPr>
              <a:t>LIVE speed limit</a:t>
            </a:r>
            <a:r>
              <a:rPr lang="en-GB" sz="2800" dirty="0"/>
              <a:t> alerts based on weather and location to the </a:t>
            </a:r>
            <a:r>
              <a:rPr lang="en-GB" sz="2800"/>
              <a:t>driver</a:t>
            </a:r>
            <a:r>
              <a:rPr lang="en-GB" sz="2800" smtClean="0"/>
              <a:t>.</a:t>
            </a:r>
            <a:endParaRPr lang="en-GB" sz="2800" dirty="0"/>
          </a:p>
          <a:p>
            <a:r>
              <a:rPr lang="en-GB" sz="2800" dirty="0" smtClean="0"/>
              <a:t>Link for </a:t>
            </a:r>
            <a:r>
              <a:rPr lang="en-GB" sz="2800" dirty="0"/>
              <a:t>web application:</a:t>
            </a:r>
            <a:br>
              <a:rPr lang="en-GB" sz="2800" dirty="0"/>
            </a:br>
            <a:r>
              <a:rPr lang="en-GB" sz="2800" dirty="0">
                <a:hlinkClick r:id="rId2"/>
              </a:rPr>
              <a:t>http://speedsafetyphp.azurewebsites.net</a:t>
            </a:r>
            <a:r>
              <a:rPr lang="en-GB" sz="2800" dirty="0" smtClean="0">
                <a:hlinkClick r:id="rId2"/>
              </a:rPr>
              <a:t>/</a:t>
            </a:r>
            <a:endParaRPr lang="en-GB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676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Drivers can use this application to ensure maximum safety</a:t>
            </a:r>
            <a:r>
              <a:rPr lang="en-GB" sz="2800" dirty="0" smtClean="0"/>
              <a:t>.</a:t>
            </a:r>
          </a:p>
          <a:p>
            <a:r>
              <a:rPr lang="en-GB" sz="2800" dirty="0"/>
              <a:t>Traffic management agencies like </a:t>
            </a:r>
            <a:r>
              <a:rPr lang="en-GB" sz="2800" dirty="0" smtClean="0">
                <a:solidFill>
                  <a:srgbClr val="FF0000"/>
                </a:solidFill>
              </a:rPr>
              <a:t>Highways England </a:t>
            </a:r>
            <a:r>
              <a:rPr lang="en-GB" sz="2800" dirty="0" smtClean="0"/>
              <a:t>and </a:t>
            </a:r>
            <a:r>
              <a:rPr lang="en-GB" sz="2800" dirty="0" smtClean="0">
                <a:solidFill>
                  <a:srgbClr val="FF0000"/>
                </a:solidFill>
              </a:rPr>
              <a:t>Department </a:t>
            </a:r>
            <a:r>
              <a:rPr lang="en-GB" sz="2800" dirty="0">
                <a:solidFill>
                  <a:srgbClr val="FF0000"/>
                </a:solidFill>
              </a:rPr>
              <a:t>for </a:t>
            </a:r>
            <a:r>
              <a:rPr lang="en-GB" sz="2800" dirty="0" smtClean="0">
                <a:solidFill>
                  <a:srgbClr val="FF0000"/>
                </a:solidFill>
              </a:rPr>
              <a:t>Transport </a:t>
            </a:r>
            <a:r>
              <a:rPr lang="en-GB" sz="2800" dirty="0" smtClean="0"/>
              <a:t>could </a:t>
            </a:r>
            <a:r>
              <a:rPr lang="en-GB" sz="2800" dirty="0"/>
              <a:t>manage the speed limits according to weather conditions</a:t>
            </a:r>
            <a:r>
              <a:rPr lang="en-GB" sz="2800" dirty="0" smtClean="0"/>
              <a:t>.</a:t>
            </a:r>
          </a:p>
          <a:p>
            <a:r>
              <a:rPr lang="en-GB" sz="2800" dirty="0"/>
              <a:t>Insurance agencies can use the data to </a:t>
            </a:r>
            <a:r>
              <a:rPr lang="en-GB" sz="2800" dirty="0">
                <a:solidFill>
                  <a:srgbClr val="FF0000"/>
                </a:solidFill>
              </a:rPr>
              <a:t>provide </a:t>
            </a:r>
            <a:r>
              <a:rPr lang="en-GB" sz="2800" dirty="0" smtClean="0">
                <a:solidFill>
                  <a:srgbClr val="FF0000"/>
                </a:solidFill>
              </a:rPr>
              <a:t>better premiums </a:t>
            </a:r>
            <a:r>
              <a:rPr lang="en-GB" sz="2800" dirty="0"/>
              <a:t>to </a:t>
            </a:r>
            <a:r>
              <a:rPr lang="en-GB" sz="2800" dirty="0" smtClean="0">
                <a:solidFill>
                  <a:srgbClr val="FF0000"/>
                </a:solidFill>
              </a:rPr>
              <a:t>safe drivers</a:t>
            </a:r>
            <a:r>
              <a:rPr lang="en-GB" sz="2800" dirty="0" smtClean="0"/>
              <a:t>.</a:t>
            </a:r>
          </a:p>
          <a:p>
            <a:r>
              <a:rPr lang="en-GB" sz="2800" dirty="0"/>
              <a:t>Reduced accidents! :)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2557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998" y="2688705"/>
            <a:ext cx="10178322" cy="1492132"/>
          </a:xfrm>
        </p:spPr>
        <p:txBody>
          <a:bodyPr/>
          <a:lstStyle/>
          <a:p>
            <a:pPr algn="ctr"/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278" y="3721609"/>
            <a:ext cx="10178322" cy="3593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 smtClean="0"/>
              <a:t>Any Questions?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50363322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96</TotalTime>
  <Words>160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</vt:lpstr>
      <vt:lpstr>Badge</vt:lpstr>
      <vt:lpstr>Drive Safe</vt:lpstr>
      <vt:lpstr>The Problem</vt:lpstr>
      <vt:lpstr>Our Solution</vt:lpstr>
      <vt:lpstr>Drive Safe</vt:lpstr>
      <vt:lpstr>Scope</vt:lpstr>
      <vt:lpstr>Thank you</vt:lpstr>
    </vt:vector>
  </TitlesOfParts>
  <Company>Newcastle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 Safe</dc:title>
  <dc:creator>Amit Varshney</dc:creator>
  <cp:lastModifiedBy>Siddhant Baviskar</cp:lastModifiedBy>
  <cp:revision>28</cp:revision>
  <dcterms:created xsi:type="dcterms:W3CDTF">2016-04-30T15:19:43Z</dcterms:created>
  <dcterms:modified xsi:type="dcterms:W3CDTF">2016-04-30T17:35:02Z</dcterms:modified>
</cp:coreProperties>
</file>