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car-icons-front-views/480/Sports_Car_Front_View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6" y="1473838"/>
            <a:ext cx="3565121" cy="2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13" y="2327023"/>
            <a:ext cx="10318418" cy="4394988"/>
          </a:xfrm>
        </p:spPr>
        <p:txBody>
          <a:bodyPr/>
          <a:lstStyle/>
          <a:p>
            <a:r>
              <a:rPr lang="en-GB" sz="8800" dirty="0" smtClean="0">
                <a:solidFill>
                  <a:srgbClr val="7030A0"/>
                </a:solidFill>
                <a:effectLst>
                  <a:glow rad="190500">
                    <a:schemeClr val="tx2">
                      <a:lumMod val="50000"/>
                      <a:lumOff val="50000"/>
                    </a:schemeClr>
                  </a:glow>
                </a:effectLst>
              </a:rPr>
              <a:t>Drive Safe</a:t>
            </a:r>
            <a:endParaRPr lang="en-GB" sz="8800" dirty="0">
              <a:solidFill>
                <a:srgbClr val="7030A0"/>
              </a:solidFill>
              <a:effectLst>
                <a:glow rad="190500">
                  <a:schemeClr val="tx2">
                    <a:lumMod val="50000"/>
                    <a:lumOff val="5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969" y="5814224"/>
            <a:ext cx="8045373" cy="74227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Team – Young Developers</a:t>
            </a:r>
          </a:p>
          <a:p>
            <a:endParaRPr lang="en-GB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64322" y="306031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Milton</a:t>
            </a:r>
            <a:r>
              <a:rPr lang="en-GB" sz="1800" dirty="0" smtClean="0"/>
              <a:t> </a:t>
            </a:r>
            <a:r>
              <a:rPr lang="en-GB" dirty="0" smtClean="0"/>
              <a:t>li</a:t>
            </a:r>
          </a:p>
          <a:p>
            <a:endParaRPr lang="en-GB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64322" y="519710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Paulraj</a:t>
            </a:r>
            <a:r>
              <a:rPr lang="en-GB" sz="1800" dirty="0" smtClean="0"/>
              <a:t> </a:t>
            </a:r>
            <a:r>
              <a:rPr lang="en-GB" dirty="0" err="1" smtClean="0"/>
              <a:t>madasAmy</a:t>
            </a:r>
            <a:endParaRPr lang="en-GB" dirty="0" smtClean="0"/>
          </a:p>
          <a:p>
            <a:r>
              <a:rPr lang="en-GB" sz="1200" dirty="0" smtClean="0"/>
              <a:t>@</a:t>
            </a:r>
            <a:r>
              <a:rPr lang="en-GB" sz="1200" dirty="0" err="1" smtClean="0"/>
              <a:t>coolpaulraj</a:t>
            </a:r>
            <a:endParaRPr lang="en-GB" sz="1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17730" y="593649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Siddhant</a:t>
            </a:r>
            <a:r>
              <a:rPr lang="en-GB" sz="1800" dirty="0" smtClean="0"/>
              <a:t> </a:t>
            </a:r>
            <a:r>
              <a:rPr lang="en-GB" dirty="0" err="1" smtClean="0"/>
              <a:t>baviskar</a:t>
            </a:r>
            <a:endParaRPr lang="en-GB" dirty="0" smtClean="0"/>
          </a:p>
          <a:p>
            <a:r>
              <a:rPr lang="en-GB" sz="1200" dirty="0" smtClean="0"/>
              <a:t>	@</a:t>
            </a:r>
            <a:r>
              <a:rPr lang="en-GB" sz="1200" dirty="0"/>
              <a:t>siddhantfri3nds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97406" y="1802967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Jack</a:t>
            </a:r>
            <a:r>
              <a:rPr lang="en-GB" sz="1800" dirty="0" smtClean="0"/>
              <a:t> </a:t>
            </a:r>
            <a:r>
              <a:rPr lang="en-GB" dirty="0" smtClean="0"/>
              <a:t>chandler</a:t>
            </a:r>
          </a:p>
          <a:p>
            <a:r>
              <a:rPr lang="en-GB" sz="1200" dirty="0" smtClean="0"/>
              <a:t>	@</a:t>
            </a:r>
            <a:r>
              <a:rPr lang="en-GB" sz="1200" dirty="0" err="1"/>
              <a:t>jackchan</a:t>
            </a:r>
            <a:r>
              <a:rPr lang="en-GB" sz="1200" dirty="0"/>
              <a:t>_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26360" y="34037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By</a:t>
            </a:r>
          </a:p>
          <a:p>
            <a:r>
              <a:rPr lang="en-GB" dirty="0" smtClean="0"/>
              <a:t>Amit Varshney</a:t>
            </a:r>
          </a:p>
          <a:p>
            <a:r>
              <a:rPr lang="en-GB" sz="1200" dirty="0" smtClean="0"/>
              <a:t>		@</a:t>
            </a:r>
            <a:r>
              <a:rPr lang="en-GB" sz="1200" dirty="0" err="1" smtClean="0"/>
              <a:t>amitheunlimited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03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AIM – To provide a live speed limit notification based on weather and location of the vehicle to a driver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6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measures driver current speed and compare it with the server </a:t>
            </a:r>
          </a:p>
          <a:p>
            <a:r>
              <a:rPr lang="en-GB" dirty="0" smtClean="0"/>
              <a:t>It reads weather forecast of the driver current location and check his speed 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enhancement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67</TotalTime>
  <Words>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Badge</vt:lpstr>
      <vt:lpstr>Drive Safe</vt:lpstr>
      <vt:lpstr>AIM – To provide a live speed limit notification based on weather and location of the vehicle to a driver</vt:lpstr>
      <vt:lpstr>Use cases</vt:lpstr>
      <vt:lpstr>Working of the application</vt:lpstr>
      <vt:lpstr>Future enhancement 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Safe</dc:title>
  <dc:creator>Amit Varshney</dc:creator>
  <cp:lastModifiedBy>Amit Varshney</cp:lastModifiedBy>
  <cp:revision>11</cp:revision>
  <dcterms:created xsi:type="dcterms:W3CDTF">2016-04-30T15:19:43Z</dcterms:created>
  <dcterms:modified xsi:type="dcterms:W3CDTF">2016-04-30T17:07:09Z</dcterms:modified>
</cp:coreProperties>
</file>