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5" autoAdjust="0"/>
    <p:restoredTop sz="94660"/>
  </p:normalViewPr>
  <p:slideViewPr>
    <p:cSldViewPr snapToGrid="0">
      <p:cViewPr>
        <p:scale>
          <a:sx n="75" d="100"/>
          <a:sy n="75" d="100"/>
        </p:scale>
        <p:origin x="509" y="3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4/30/2016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4/30/2016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4/30/2016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4/30/2016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4/30/2016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4/30/2016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4/30/2016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4/30/2016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cdn3.iconfinder.com/data/icons/car-icons-front-views/480/Sports_Car_Front_View-5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6886" y="1473838"/>
            <a:ext cx="3565121" cy="2451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05113" y="2327023"/>
            <a:ext cx="10318418" cy="4394988"/>
          </a:xfrm>
        </p:spPr>
        <p:txBody>
          <a:bodyPr/>
          <a:lstStyle/>
          <a:p>
            <a:r>
              <a:rPr lang="en-GB" sz="8800" dirty="0" smtClean="0">
                <a:solidFill>
                  <a:srgbClr val="7030A0"/>
                </a:solidFill>
                <a:effectLst>
                  <a:glow rad="190500">
                    <a:schemeClr val="tx2">
                      <a:lumMod val="50000"/>
                      <a:lumOff val="50000"/>
                    </a:schemeClr>
                  </a:glow>
                </a:effectLst>
              </a:rPr>
              <a:t>Drive Safe</a:t>
            </a:r>
            <a:endParaRPr lang="en-GB" sz="8800" dirty="0">
              <a:solidFill>
                <a:srgbClr val="7030A0"/>
              </a:solidFill>
              <a:effectLst>
                <a:glow rad="190500">
                  <a:schemeClr val="tx2">
                    <a:lumMod val="50000"/>
                    <a:lumOff val="50000"/>
                  </a:schemeClr>
                </a:glo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4" y="5170301"/>
            <a:ext cx="8045373" cy="742279"/>
          </a:xfrm>
        </p:spPr>
        <p:txBody>
          <a:bodyPr/>
          <a:lstStyle/>
          <a:p>
            <a:r>
              <a:rPr lang="en-GB" dirty="0" smtClean="0"/>
              <a:t>Team – Young Developers</a:t>
            </a:r>
          </a:p>
          <a:p>
            <a:endParaRPr lang="en-GB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6237730" y="4524517"/>
            <a:ext cx="8045373" cy="74227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2000" b="1" i="0" kern="1200" cap="all" spc="4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 smtClean="0"/>
              <a:t>By</a:t>
            </a:r>
          </a:p>
          <a:p>
            <a:r>
              <a:rPr lang="en-GB" sz="1800" dirty="0" smtClean="0"/>
              <a:t>Amit Varshney</a:t>
            </a:r>
          </a:p>
          <a:p>
            <a:r>
              <a:rPr lang="en-GB" sz="1800" dirty="0" smtClean="0"/>
              <a:t>Jack chandler</a:t>
            </a:r>
          </a:p>
          <a:p>
            <a:r>
              <a:rPr lang="en-GB" sz="1800" dirty="0" smtClean="0"/>
              <a:t>Milton li</a:t>
            </a:r>
          </a:p>
          <a:p>
            <a:r>
              <a:rPr lang="en-GB" sz="1800" dirty="0" err="1" smtClean="0"/>
              <a:t>Paulraj</a:t>
            </a:r>
            <a:r>
              <a:rPr lang="en-GB" sz="1800" dirty="0" smtClean="0"/>
              <a:t> </a:t>
            </a:r>
            <a:r>
              <a:rPr lang="en-GB" sz="1800" dirty="0" err="1" smtClean="0"/>
              <a:t>madasAmy</a:t>
            </a:r>
            <a:endParaRPr lang="en-GB" sz="1800" dirty="0" smtClean="0"/>
          </a:p>
          <a:p>
            <a:r>
              <a:rPr lang="en-GB" sz="1800" dirty="0" err="1" smtClean="0"/>
              <a:t>Siddhant</a:t>
            </a:r>
            <a:r>
              <a:rPr lang="en-GB" sz="1800" dirty="0" smtClean="0"/>
              <a:t> </a:t>
            </a:r>
            <a:r>
              <a:rPr lang="en-GB" sz="1800" dirty="0" err="1" smtClean="0"/>
              <a:t>baviskar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40369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3600" dirty="0" smtClean="0"/>
              <a:t>AIM – To provide a live speed limit notification based on weather and location of the vehicle to a driver</a:t>
            </a:r>
            <a:endParaRPr lang="en-GB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69645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Use cases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3141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Working of the application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It measures driver current speed and compare it with the server </a:t>
            </a:r>
          </a:p>
          <a:p>
            <a:r>
              <a:rPr lang="en-GB" dirty="0" smtClean="0"/>
              <a:t>It reads weather forecast of the driver current location and check his speed </a:t>
            </a:r>
          </a:p>
          <a:p>
            <a:r>
              <a:rPr lang="en-GB" dirty="0" smtClean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67685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Future enhancement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5573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57</TotalTime>
  <Words>70</Words>
  <Application>Microsoft Office PowerPoint</Application>
  <PresentationFormat>Widescreen</PresentationFormat>
  <Paragraphs>15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Gill Sans MT</vt:lpstr>
      <vt:lpstr>Badge</vt:lpstr>
      <vt:lpstr>Drive Safe</vt:lpstr>
      <vt:lpstr>AIM – To provide a live speed limit notification based on weather and location of the vehicle to a driver</vt:lpstr>
      <vt:lpstr>Use cases</vt:lpstr>
      <vt:lpstr>Working of the application</vt:lpstr>
      <vt:lpstr>Future enhancement </vt:lpstr>
    </vt:vector>
  </TitlesOfParts>
  <Company>Newcastle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Drive Safe</dc:title>
  <dc:creator>Amit Varshney</dc:creator>
  <cp:lastModifiedBy>Amit Varshney</cp:lastModifiedBy>
  <cp:revision>8</cp:revision>
  <dcterms:created xsi:type="dcterms:W3CDTF">2016-04-30T15:19:43Z</dcterms:created>
  <dcterms:modified xsi:type="dcterms:W3CDTF">2016-04-30T16:17:11Z</dcterms:modified>
</cp:coreProperties>
</file>