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1" r:id="rId2"/>
    <p:sldMasterId id="2147483675" r:id="rId3"/>
    <p:sldMasterId id="2147483695" r:id="rId4"/>
  </p:sldMasterIdLst>
  <p:notesMasterIdLst>
    <p:notesMasterId r:id="rId11"/>
  </p:notesMasterIdLst>
  <p:handoutMasterIdLst>
    <p:handoutMasterId r:id="rId12"/>
  </p:handoutMasterIdLst>
  <p:sldIdLst>
    <p:sldId id="843" r:id="rId5"/>
    <p:sldId id="825" r:id="rId6"/>
    <p:sldId id="818" r:id="rId7"/>
    <p:sldId id="844" r:id="rId8"/>
    <p:sldId id="845" r:id="rId9"/>
    <p:sldId id="846" r:id="rId10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85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orient="horz" pos="400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5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64"/>
    <a:srgbClr val="34B233"/>
    <a:srgbClr val="FF5800"/>
    <a:srgbClr val="4D4F53"/>
    <a:srgbClr val="414042"/>
    <a:srgbClr val="000000"/>
    <a:srgbClr val="FFFFFF"/>
    <a:srgbClr val="6639B7"/>
    <a:srgbClr val="009FDA"/>
    <a:srgbClr val="9A9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89413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82" y="58"/>
      </p:cViewPr>
      <p:guideLst>
        <p:guide orient="horz" pos="2160"/>
        <p:guide orient="horz" pos="285"/>
        <p:guide orient="horz" pos="1296"/>
        <p:guide orient="horz" pos="4008"/>
        <p:guide pos="3840"/>
        <p:guide pos="384"/>
        <p:guide pos="7296"/>
        <p:guide pos="5839"/>
      </p:guideLst>
    </p:cSldViewPr>
  </p:slideViewPr>
  <p:outlineViewPr>
    <p:cViewPr>
      <p:scale>
        <a:sx n="33" d="100"/>
        <a:sy n="33" d="100"/>
      </p:scale>
      <p:origin x="0" y="-3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972" y="96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973F85B-2685-4E97-B752-90AC3D8B7816}" type="datetimeFigureOut">
              <a:rPr lang="en-GB" smtClean="0"/>
              <a:pPr/>
              <a:t>05/07/2016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5E4D80F-4A17-4857-8E93-DE8299AED9D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02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5EB29F48-A2FA-4193-B74A-5C299478F9FC}" type="datetimeFigureOut">
              <a:rPr lang="en-GB" smtClean="0"/>
              <a:pPr/>
              <a:t>05/07/2016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A985251-508B-410E-B0E3-9C0ADE66871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8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2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85251-508B-410E-B0E3-9C0ADE66871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2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7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85251-508B-410E-B0E3-9C0ADE66871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96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036EC-EAD1-47F4-ABDF-2CC6EDB2B4E3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y, White Logo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1"/>
            <a:ext cx="8445499" cy="42652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A47B9F-FA92-473B-9F0A-C2F32D6A19DE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3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Mid Grey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9"/>
            <a:ext cx="8445500" cy="42656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19E64-D5B3-42C8-BB9C-8923E57E817E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71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2"/>
            <a:ext cx="8445500" cy="4254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77A92E-B42C-4164-A9AB-80092EBAED4A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3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ight Gree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2656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3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Pictur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7"/>
            <a:ext cx="8445500" cy="4255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pic>
        <p:nvPicPr>
          <p:cNvPr id="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A47B9F-FA92-473B-9F0A-C2F32D6A19DE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31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928814"/>
            <a:ext cx="5558367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19FA-6EA1-447E-9A0F-624E91701553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9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430B4-9132-4F1D-BC27-D7EB9AE613E5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4" y="1928816"/>
            <a:ext cx="5558365" cy="4256085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3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tabLst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15E68-1103-4A11-8B24-FBAF485CDABC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01833" y="1928814"/>
            <a:ext cx="5558367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11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9" y="1928815"/>
            <a:ext cx="11328399" cy="13081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2B941-4122-433A-B9F7-49E561E6D7E9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5" y="3405188"/>
            <a:ext cx="5558365" cy="2779712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31800" y="3419476"/>
            <a:ext cx="5547785" cy="2765425"/>
          </a:xfrm>
        </p:spPr>
        <p:txBody>
          <a:bodyPr/>
          <a:lstStyle/>
          <a:p>
            <a:r>
              <a:rPr lang="en-GB" smtClean="0"/>
              <a:t>Drag picture to placeholder or click icon to add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92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574EB692-15FC-44EE-BD54-69EC8D1E3D48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72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431800" y="446618"/>
            <a:ext cx="11323405" cy="5731925"/>
            <a:chOff x="323850" y="334963"/>
            <a:chExt cx="8492554" cy="429894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323850" y="334963"/>
              <a:ext cx="8492554" cy="960437"/>
              <a:chOff x="323850" y="334963"/>
              <a:chExt cx="8492554" cy="960437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323850" y="1447799"/>
              <a:ext cx="8492554" cy="960437"/>
              <a:chOff x="323850" y="334963"/>
              <a:chExt cx="8492554" cy="960437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tangle 3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23850" y="2560635"/>
              <a:ext cx="8492554" cy="960437"/>
              <a:chOff x="323850" y="334963"/>
              <a:chExt cx="8492554" cy="960437"/>
            </a:xfrm>
          </p:grpSpPr>
          <p:sp>
            <p:nvSpPr>
              <p:cNvPr id="42" name="Rectangle 4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23850" y="3673470"/>
              <a:ext cx="8492554" cy="960437"/>
              <a:chOff x="323850" y="334963"/>
              <a:chExt cx="8492554" cy="960437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270BFF9F-C808-41FD-BCC0-2D37E58D5AD7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27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339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8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ustom Layout">
    <p:bg>
      <p:bgPr>
        <a:solidFill>
          <a:srgbClr val="4D4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8640000" cy="6025283"/>
          </a:xfrm>
        </p:spPr>
        <p:txBody>
          <a:bodyPr>
            <a:noAutofit/>
          </a:bodyPr>
          <a:lstStyle>
            <a:lvl1pPr marL="0" indent="0">
              <a:lnSpc>
                <a:spcPct val="103000"/>
              </a:lnSpc>
              <a:spcBef>
                <a:spcPts val="0"/>
              </a:spcBef>
              <a:defRPr sz="4267" b="0">
                <a:solidFill>
                  <a:srgbClr val="FFFFFF"/>
                </a:solidFill>
              </a:defRPr>
            </a:lvl1pPr>
            <a:lvl2pPr marL="0" indent="0">
              <a:lnSpc>
                <a:spcPct val="103000"/>
              </a:lnSpc>
              <a:spcBef>
                <a:spcPts val="0"/>
              </a:spcBef>
              <a:buNone/>
              <a:defRPr sz="4267">
                <a:solidFill>
                  <a:srgbClr val="34B233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800" y="6368400"/>
            <a:ext cx="109728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10043584" y="442913"/>
            <a:ext cx="1538816" cy="487363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30897"/>
            <a:ext cx="2861737" cy="247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AE73F7-893D-4C34-AEF8-2FE964A055AB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30896"/>
            <a:ext cx="5547784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30896"/>
            <a:ext cx="2167621" cy="2476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eed, dark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600000" y="6434055"/>
            <a:ext cx="109728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31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1" y="446090"/>
            <a:ext cx="8445500" cy="4255028"/>
          </a:xfrm>
        </p:spPr>
        <p:txBody>
          <a:bodyPr>
            <a:noAutofit/>
          </a:bodyPr>
          <a:lstStyle>
            <a:lvl1pPr>
              <a:lnSpc>
                <a:spcPts val="5867"/>
              </a:lnSpc>
              <a:defRPr sz="5867" spc="-67"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2" y="5978518"/>
            <a:ext cx="8352365" cy="246221"/>
          </a:xfrm>
        </p:spPr>
        <p:txBody>
          <a:bodyPr wrap="square" anchor="ctr" anchorCtr="0">
            <a:spAutoFit/>
          </a:bodyPr>
          <a:lstStyle>
            <a:lvl1pPr>
              <a:defRPr sz="1600"/>
            </a:lvl1pPr>
          </a:lstStyle>
          <a:p>
            <a:fld id="{C82EA973-F2EC-4C7E-956C-14B8BD53A023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1" y="5588781"/>
            <a:ext cx="8352371" cy="360000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8"/>
            <a:ext cx="1482653" cy="62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763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87675"/>
          </a:xfrm>
        </p:spPr>
        <p:txBody>
          <a:bodyPr>
            <a:noAutofit/>
          </a:bodyPr>
          <a:lstStyle>
            <a:lvl1pPr>
              <a:lnSpc>
                <a:spcPts val="3467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6C8EB0-FF10-4FB5-BB17-A97F19B28291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1" y="933764"/>
            <a:ext cx="8445499" cy="5251137"/>
          </a:xfrm>
        </p:spPr>
        <p:txBody>
          <a:bodyPr/>
          <a:lstStyle>
            <a:lvl1pPr marL="685783" indent="-685783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29EF-B6BC-4651-BADF-DF793221E1DB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508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hite, Green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90"/>
            <a:ext cx="8445500" cy="42550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BF7BB0E0-C874-4F41-96E5-D1B382461D91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609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y, White Logo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1"/>
            <a:ext cx="8445499" cy="426529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F5B5F2-2D29-41FA-9FE6-19EC700403AF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4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Mid Grey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9"/>
            <a:ext cx="8445500" cy="42656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3AB0A01-35F5-470B-B629-D33F324C7CE2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Dark Gree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36802"/>
            <a:ext cx="8445500" cy="4254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9DCA0A-53AB-479C-B3B5-64D498F754CB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939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Light Green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2656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7BB0EB-F3B9-4A05-86F0-1FE976D22FAC}" type="datetime4">
              <a:rPr lang="en-GB" smtClean="0">
                <a:solidFill>
                  <a:prstClr val="white"/>
                </a:solidFill>
              </a:rPr>
              <a:pPr/>
              <a:t>05 July 2016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>
                <a:solidFill>
                  <a:prstClr val="white"/>
                </a:solidFill>
              </a:rPr>
              <a:t>Sage presentation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00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Pictur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446087"/>
            <a:ext cx="8445500" cy="42550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3731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834" y="1928814"/>
            <a:ext cx="5558367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B1D6-9D82-433F-84BA-14B68F13BA9E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4111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928814"/>
            <a:ext cx="5547784" cy="4256087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004-0513-4D0D-97B7-8A8EDF4E297E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4" y="1928816"/>
            <a:ext cx="5558365" cy="42560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54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928814"/>
            <a:ext cx="5547784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tabLst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FD9D-B49E-430D-9B65-DEE2D7F41780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6201833" y="1928814"/>
            <a:ext cx="5558367" cy="42560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2133" b="1"/>
            </a:lvl1pPr>
            <a:lvl2pPr marL="0" indent="0">
              <a:lnSpc>
                <a:spcPct val="100000"/>
              </a:lnSpc>
              <a:spcAft>
                <a:spcPts val="1200"/>
              </a:spcAft>
              <a:buFontTx/>
              <a:buNone/>
              <a:defRPr sz="2133"/>
            </a:lvl2pPr>
            <a:lvl3pPr marL="239178" indent="-239178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3pPr>
            <a:lvl4pPr marL="599002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−"/>
              <a:defRPr sz="2133"/>
            </a:lvl4pPr>
            <a:lvl5pPr marL="958827" indent="-359824">
              <a:lnSpc>
                <a:spcPct val="100000"/>
              </a:lnSpc>
              <a:spcAft>
                <a:spcPts val="1200"/>
              </a:spcAft>
              <a:buFont typeface="Arial" pitchFamily="34" charset="0"/>
              <a:buChar char="•"/>
              <a:defRPr sz="2133"/>
            </a:lvl5pPr>
            <a:lvl6pPr marL="1318651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−"/>
              <a:defRPr sz="2133"/>
            </a:lvl6pPr>
            <a:lvl7pPr marL="1678475" indent="-359824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 sz="2133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515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799" y="1928815"/>
            <a:ext cx="11328399" cy="1308100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733"/>
            </a:lvl3pPr>
            <a:lvl4pPr>
              <a:defRPr sz="3733"/>
            </a:lvl4pPr>
            <a:lvl5pPr>
              <a:defRPr sz="37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E83C-3CB5-4F65-B3C9-3906DB9BE2BD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1835" y="3405188"/>
            <a:ext cx="5558365" cy="277971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31800" y="3419476"/>
            <a:ext cx="5547785" cy="27654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769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524565F9-EE80-4097-90C2-595417DF60B4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5992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 userDrawn="1"/>
        </p:nvGrpSpPr>
        <p:grpSpPr>
          <a:xfrm>
            <a:off x="431800" y="446618"/>
            <a:ext cx="11323405" cy="5731925"/>
            <a:chOff x="323850" y="334963"/>
            <a:chExt cx="8492554" cy="429894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323850" y="334963"/>
              <a:ext cx="8492554" cy="960437"/>
              <a:chOff x="323850" y="334963"/>
              <a:chExt cx="8492554" cy="960437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ectangle 2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 userDrawn="1"/>
          </p:nvGrpSpPr>
          <p:grpSpPr>
            <a:xfrm>
              <a:off x="323850" y="1447799"/>
              <a:ext cx="8492554" cy="960437"/>
              <a:chOff x="323850" y="334963"/>
              <a:chExt cx="8492554" cy="960437"/>
            </a:xfrm>
          </p:grpSpPr>
          <p:sp>
            <p:nvSpPr>
              <p:cNvPr id="37" name="Rectangle 3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Rectangle 3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 userDrawn="1"/>
          </p:nvGrpSpPr>
          <p:grpSpPr>
            <a:xfrm>
              <a:off x="323850" y="2560635"/>
              <a:ext cx="8492554" cy="960437"/>
              <a:chOff x="323850" y="334963"/>
              <a:chExt cx="8492554" cy="960437"/>
            </a:xfrm>
          </p:grpSpPr>
          <p:sp>
            <p:nvSpPr>
              <p:cNvPr id="42" name="Rectangle 41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23850" y="3673470"/>
              <a:ext cx="8492554" cy="960437"/>
              <a:chOff x="323850" y="334963"/>
              <a:chExt cx="8492554" cy="960437"/>
            </a:xfrm>
          </p:grpSpPr>
          <p:sp>
            <p:nvSpPr>
              <p:cNvPr id="47" name="Rectangle 46"/>
              <p:cNvSpPr/>
              <p:nvPr userDrawn="1"/>
            </p:nvSpPr>
            <p:spPr>
              <a:xfrm>
                <a:off x="323850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Rectangle 47"/>
              <p:cNvSpPr/>
              <p:nvPr userDrawn="1"/>
            </p:nvSpPr>
            <p:spPr>
              <a:xfrm>
                <a:off x="2487951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Rectangle 48"/>
              <p:cNvSpPr/>
              <p:nvPr userDrawn="1"/>
            </p:nvSpPr>
            <p:spPr>
              <a:xfrm>
                <a:off x="4652052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6816153" y="334963"/>
                <a:ext cx="2000251" cy="960437"/>
              </a:xfrm>
              <a:prstGeom prst="rect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 smtClean="0">
                    <a:solidFill>
                      <a:prstClr val="white"/>
                    </a:solidFill>
                  </a:rPr>
                  <a:t> </a:t>
                </a:r>
                <a:endParaRPr lang="en-GB" sz="24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C14E6463-B0DB-4F80-B38C-E2B489816B6B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27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29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191919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801" y="446090"/>
            <a:ext cx="8445500" cy="4255028"/>
          </a:xfrm>
        </p:spPr>
        <p:txBody>
          <a:bodyPr>
            <a:noAutofit/>
          </a:bodyPr>
          <a:lstStyle>
            <a:lvl1pPr>
              <a:lnSpc>
                <a:spcPts val="5867"/>
              </a:lnSpc>
              <a:defRPr sz="5867" spc="-67"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2" y="5978518"/>
            <a:ext cx="8352365" cy="246221"/>
          </a:xfrm>
        </p:spPr>
        <p:txBody>
          <a:bodyPr wrap="square" anchor="ctr" anchorCtr="0">
            <a:spAutoFit/>
          </a:bodyPr>
          <a:lstStyle>
            <a:lvl1pPr>
              <a:defRPr sz="1600"/>
            </a:lvl1pPr>
          </a:lstStyle>
          <a:p>
            <a:fld id="{970216AF-1370-440F-985D-4DC6529E7EFE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1" y="5588781"/>
            <a:ext cx="8352371" cy="360000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8"/>
            <a:ext cx="1482653" cy="624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474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89"/>
            <a:ext cx="8445500" cy="487675"/>
          </a:xfrm>
        </p:spPr>
        <p:txBody>
          <a:bodyPr>
            <a:noAutofit/>
          </a:bodyPr>
          <a:lstStyle>
            <a:lvl1pPr>
              <a:lnSpc>
                <a:spcPts val="3467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5B90CD-60A2-40FB-BCE1-260C9C3AD61C}" type="datetime3">
              <a:rPr lang="en-US" smtClean="0">
                <a:solidFill>
                  <a:prstClr val="white"/>
                </a:solidFill>
              </a:rPr>
              <a:pPr/>
              <a:t>5 July 2016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31801" y="933764"/>
            <a:ext cx="8445499" cy="5251137"/>
          </a:xfrm>
        </p:spPr>
        <p:txBody>
          <a:bodyPr/>
          <a:lstStyle>
            <a:lvl1pPr marL="685783" indent="-685783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ChangeAspect="1" noEditPoints="1"/>
          </p:cNvSpPr>
          <p:nvPr userDrawn="1"/>
        </p:nvSpPr>
        <p:spPr bwMode="auto">
          <a:xfrm>
            <a:off x="10276800" y="446401"/>
            <a:ext cx="1483200" cy="573695"/>
          </a:xfrm>
          <a:custGeom>
            <a:avLst/>
            <a:gdLst>
              <a:gd name="T0" fmla="*/ 3988 w 4644"/>
              <a:gd name="T1" fmla="*/ 0 h 1957"/>
              <a:gd name="T2" fmla="*/ 3529 w 4644"/>
              <a:gd name="T3" fmla="*/ 16 h 1957"/>
              <a:gd name="T4" fmla="*/ 3208 w 4644"/>
              <a:gd name="T5" fmla="*/ 162 h 1957"/>
              <a:gd name="T6" fmla="*/ 2373 w 4644"/>
              <a:gd name="T7" fmla="*/ 168 h 1957"/>
              <a:gd name="T8" fmla="*/ 1742 w 4644"/>
              <a:gd name="T9" fmla="*/ 1 h 1957"/>
              <a:gd name="T10" fmla="*/ 699 w 4644"/>
              <a:gd name="T11" fmla="*/ 0 h 1957"/>
              <a:gd name="T12" fmla="*/ 564 w 4644"/>
              <a:gd name="T13" fmla="*/ 811 h 1957"/>
              <a:gd name="T14" fmla="*/ 1042 w 4644"/>
              <a:gd name="T15" fmla="*/ 967 h 1957"/>
              <a:gd name="T16" fmla="*/ 224 w 4644"/>
              <a:gd name="T17" fmla="*/ 967 h 1957"/>
              <a:gd name="T18" fmla="*/ 702 w 4644"/>
              <a:gd name="T19" fmla="*/ 1403 h 1957"/>
              <a:gd name="T20" fmla="*/ 1685 w 4644"/>
              <a:gd name="T21" fmla="*/ 1404 h 1957"/>
              <a:gd name="T22" fmla="*/ 2085 w 4644"/>
              <a:gd name="T23" fmla="*/ 1266 h 1957"/>
              <a:gd name="T24" fmla="*/ 2406 w 4644"/>
              <a:gd name="T25" fmla="*/ 1406 h 1957"/>
              <a:gd name="T26" fmla="*/ 2795 w 4644"/>
              <a:gd name="T27" fmla="*/ 1403 h 1957"/>
              <a:gd name="T28" fmla="*/ 3208 w 4644"/>
              <a:gd name="T29" fmla="*/ 1384 h 1957"/>
              <a:gd name="T30" fmla="*/ 2530 w 4644"/>
              <a:gd name="T31" fmla="*/ 1557 h 1957"/>
              <a:gd name="T32" fmla="*/ 2836 w 4644"/>
              <a:gd name="T33" fmla="*/ 1957 h 1957"/>
              <a:gd name="T34" fmla="*/ 3529 w 4644"/>
              <a:gd name="T35" fmla="*/ 1239 h 1957"/>
              <a:gd name="T36" fmla="*/ 4611 w 4644"/>
              <a:gd name="T37" fmla="*/ 1164 h 1957"/>
              <a:gd name="T38" fmla="*/ 4024 w 4644"/>
              <a:gd name="T39" fmla="*/ 1146 h 1957"/>
              <a:gd name="T40" fmla="*/ 4635 w 4644"/>
              <a:gd name="T41" fmla="*/ 838 h 1957"/>
              <a:gd name="T42" fmla="*/ 4395 w 4644"/>
              <a:gd name="T43" fmla="*/ 597 h 1957"/>
              <a:gd name="T44" fmla="*/ 4022 w 4644"/>
              <a:gd name="T45" fmla="*/ 242 h 1957"/>
              <a:gd name="T46" fmla="*/ 2541 w 4644"/>
              <a:gd name="T47" fmla="*/ 702 h 1957"/>
              <a:gd name="T48" fmla="*/ 2882 w 4644"/>
              <a:gd name="T49" fmla="*/ 271 h 1957"/>
              <a:gd name="T50" fmla="*/ 3207 w 4644"/>
              <a:gd name="T51" fmla="*/ 702 h 1957"/>
              <a:gd name="T52" fmla="*/ 2882 w 4644"/>
              <a:gd name="T53" fmla="*/ 1130 h 1957"/>
              <a:gd name="T54" fmla="*/ 2541 w 4644"/>
              <a:gd name="T55" fmla="*/ 702 h 1957"/>
              <a:gd name="T56" fmla="*/ 2085 w 4644"/>
              <a:gd name="T57" fmla="*/ 820 h 1957"/>
              <a:gd name="T58" fmla="*/ 1726 w 4644"/>
              <a:gd name="T59" fmla="*/ 1157 h 1957"/>
              <a:gd name="T60" fmla="*/ 1701 w 4644"/>
              <a:gd name="T61" fmla="*/ 820 h 1957"/>
              <a:gd name="T62" fmla="*/ 1398 w 4644"/>
              <a:gd name="T63" fmla="*/ 387 h 1957"/>
              <a:gd name="T64" fmla="*/ 2085 w 4644"/>
              <a:gd name="T65" fmla="*/ 437 h 1957"/>
              <a:gd name="T66" fmla="*/ 1641 w 4644"/>
              <a:gd name="T67" fmla="*/ 576 h 1957"/>
              <a:gd name="T68" fmla="*/ 901 w 4644"/>
              <a:gd name="T69" fmla="*/ 570 h 1957"/>
              <a:gd name="T70" fmla="*/ 425 w 4644"/>
              <a:gd name="T71" fmla="*/ 424 h 1957"/>
              <a:gd name="T72" fmla="*/ 1127 w 4644"/>
              <a:gd name="T73" fmla="*/ 386 h 1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44" h="1957">
                <a:moveTo>
                  <a:pt x="4643" y="645"/>
                </a:moveTo>
                <a:cubicBezTo>
                  <a:pt x="4641" y="241"/>
                  <a:pt x="4339" y="0"/>
                  <a:pt x="3988" y="0"/>
                </a:cubicBezTo>
                <a:cubicBezTo>
                  <a:pt x="3827" y="0"/>
                  <a:pt x="3656" y="47"/>
                  <a:pt x="3529" y="167"/>
                </a:cubicBezTo>
                <a:cubicBezTo>
                  <a:pt x="3529" y="16"/>
                  <a:pt x="3529" y="16"/>
                  <a:pt x="3529" y="16"/>
                </a:cubicBezTo>
                <a:cubicBezTo>
                  <a:pt x="3208" y="16"/>
                  <a:pt x="3208" y="16"/>
                  <a:pt x="3208" y="16"/>
                </a:cubicBezTo>
                <a:cubicBezTo>
                  <a:pt x="3208" y="162"/>
                  <a:pt x="3208" y="162"/>
                  <a:pt x="3208" y="162"/>
                </a:cubicBezTo>
                <a:cubicBezTo>
                  <a:pt x="3088" y="54"/>
                  <a:pt x="2959" y="0"/>
                  <a:pt x="2795" y="0"/>
                </a:cubicBezTo>
                <a:cubicBezTo>
                  <a:pt x="2587" y="0"/>
                  <a:pt x="2445" y="89"/>
                  <a:pt x="2373" y="168"/>
                </a:cubicBezTo>
                <a:cubicBezTo>
                  <a:pt x="2360" y="182"/>
                  <a:pt x="2349" y="195"/>
                  <a:pt x="2339" y="209"/>
                </a:cubicBezTo>
                <a:cubicBezTo>
                  <a:pt x="2235" y="58"/>
                  <a:pt x="2019" y="1"/>
                  <a:pt x="1742" y="1"/>
                </a:cubicBezTo>
                <a:cubicBezTo>
                  <a:pt x="1534" y="1"/>
                  <a:pt x="1379" y="38"/>
                  <a:pt x="1262" y="144"/>
                </a:cubicBezTo>
                <a:cubicBezTo>
                  <a:pt x="1117" y="55"/>
                  <a:pt x="943" y="0"/>
                  <a:pt x="699" y="0"/>
                </a:cubicBezTo>
                <a:cubicBezTo>
                  <a:pt x="362" y="0"/>
                  <a:pt x="104" y="143"/>
                  <a:pt x="104" y="422"/>
                </a:cubicBezTo>
                <a:cubicBezTo>
                  <a:pt x="104" y="657"/>
                  <a:pt x="299" y="792"/>
                  <a:pt x="564" y="811"/>
                </a:cubicBezTo>
                <a:cubicBezTo>
                  <a:pt x="847" y="832"/>
                  <a:pt x="847" y="832"/>
                  <a:pt x="847" y="832"/>
                </a:cubicBezTo>
                <a:cubicBezTo>
                  <a:pt x="957" y="840"/>
                  <a:pt x="1042" y="870"/>
                  <a:pt x="1042" y="967"/>
                </a:cubicBezTo>
                <a:cubicBezTo>
                  <a:pt x="1042" y="1084"/>
                  <a:pt x="910" y="1143"/>
                  <a:pt x="727" y="1143"/>
                </a:cubicBezTo>
                <a:cubicBezTo>
                  <a:pt x="513" y="1143"/>
                  <a:pt x="362" y="1084"/>
                  <a:pt x="224" y="967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205" y="1322"/>
                  <a:pt x="444" y="1403"/>
                  <a:pt x="702" y="1403"/>
                </a:cubicBezTo>
                <a:cubicBezTo>
                  <a:pt x="921" y="1403"/>
                  <a:pt x="1112" y="1349"/>
                  <a:pt x="1232" y="1250"/>
                </a:cubicBezTo>
                <a:cubicBezTo>
                  <a:pt x="1327" y="1345"/>
                  <a:pt x="1482" y="1404"/>
                  <a:pt x="1685" y="1404"/>
                </a:cubicBezTo>
                <a:cubicBezTo>
                  <a:pt x="1902" y="1404"/>
                  <a:pt x="2012" y="1361"/>
                  <a:pt x="2079" y="1266"/>
                </a:cubicBezTo>
                <a:cubicBezTo>
                  <a:pt x="2085" y="1266"/>
                  <a:pt x="2085" y="1266"/>
                  <a:pt x="2085" y="1266"/>
                </a:cubicBezTo>
                <a:cubicBezTo>
                  <a:pt x="2085" y="1406"/>
                  <a:pt x="2085" y="1406"/>
                  <a:pt x="2085" y="1406"/>
                </a:cubicBezTo>
                <a:cubicBezTo>
                  <a:pt x="2406" y="1406"/>
                  <a:pt x="2406" y="1406"/>
                  <a:pt x="2406" y="1406"/>
                </a:cubicBezTo>
                <a:cubicBezTo>
                  <a:pt x="2406" y="1267"/>
                  <a:pt x="2406" y="1267"/>
                  <a:pt x="2406" y="1267"/>
                </a:cubicBezTo>
                <a:cubicBezTo>
                  <a:pt x="2485" y="1336"/>
                  <a:pt x="2615" y="1403"/>
                  <a:pt x="2795" y="1403"/>
                </a:cubicBezTo>
                <a:cubicBezTo>
                  <a:pt x="2959" y="1403"/>
                  <a:pt x="3107" y="1338"/>
                  <a:pt x="3208" y="1243"/>
                </a:cubicBezTo>
                <a:cubicBezTo>
                  <a:pt x="3208" y="1384"/>
                  <a:pt x="3208" y="1384"/>
                  <a:pt x="3208" y="1384"/>
                </a:cubicBezTo>
                <a:cubicBezTo>
                  <a:pt x="3208" y="1576"/>
                  <a:pt x="3057" y="1681"/>
                  <a:pt x="2842" y="1681"/>
                </a:cubicBezTo>
                <a:cubicBezTo>
                  <a:pt x="2719" y="1681"/>
                  <a:pt x="2609" y="1624"/>
                  <a:pt x="2530" y="1557"/>
                </a:cubicBezTo>
                <a:cubicBezTo>
                  <a:pt x="2282" y="1727"/>
                  <a:pt x="2282" y="1727"/>
                  <a:pt x="2282" y="1727"/>
                </a:cubicBezTo>
                <a:cubicBezTo>
                  <a:pt x="2423" y="1865"/>
                  <a:pt x="2631" y="1957"/>
                  <a:pt x="2836" y="1957"/>
                </a:cubicBezTo>
                <a:cubicBezTo>
                  <a:pt x="3201" y="1957"/>
                  <a:pt x="3529" y="1768"/>
                  <a:pt x="3529" y="1354"/>
                </a:cubicBezTo>
                <a:cubicBezTo>
                  <a:pt x="3529" y="1239"/>
                  <a:pt x="3529" y="1239"/>
                  <a:pt x="3529" y="1239"/>
                </a:cubicBezTo>
                <a:cubicBezTo>
                  <a:pt x="3666" y="1364"/>
                  <a:pt x="3855" y="1405"/>
                  <a:pt x="4030" y="1405"/>
                </a:cubicBezTo>
                <a:cubicBezTo>
                  <a:pt x="4244" y="1405"/>
                  <a:pt x="4454" y="1320"/>
                  <a:pt x="4611" y="1164"/>
                </a:cubicBezTo>
                <a:cubicBezTo>
                  <a:pt x="4396" y="1007"/>
                  <a:pt x="4396" y="1007"/>
                  <a:pt x="4396" y="1007"/>
                </a:cubicBezTo>
                <a:cubicBezTo>
                  <a:pt x="4302" y="1091"/>
                  <a:pt x="4146" y="1146"/>
                  <a:pt x="4024" y="1146"/>
                </a:cubicBezTo>
                <a:cubicBezTo>
                  <a:pt x="3804" y="1146"/>
                  <a:pt x="3652" y="1062"/>
                  <a:pt x="3652" y="839"/>
                </a:cubicBezTo>
                <a:cubicBezTo>
                  <a:pt x="4635" y="838"/>
                  <a:pt x="4635" y="838"/>
                  <a:pt x="4635" y="838"/>
                </a:cubicBezTo>
                <a:cubicBezTo>
                  <a:pt x="4635" y="838"/>
                  <a:pt x="4644" y="714"/>
                  <a:pt x="4643" y="645"/>
                </a:cubicBezTo>
                <a:moveTo>
                  <a:pt x="4395" y="597"/>
                </a:moveTo>
                <a:cubicBezTo>
                  <a:pt x="3652" y="597"/>
                  <a:pt x="3652" y="597"/>
                  <a:pt x="3652" y="597"/>
                </a:cubicBezTo>
                <a:cubicBezTo>
                  <a:pt x="3652" y="357"/>
                  <a:pt x="3826" y="242"/>
                  <a:pt x="4022" y="242"/>
                </a:cubicBezTo>
                <a:cubicBezTo>
                  <a:pt x="4218" y="242"/>
                  <a:pt x="4395" y="360"/>
                  <a:pt x="4395" y="597"/>
                </a:cubicBezTo>
                <a:moveTo>
                  <a:pt x="2541" y="702"/>
                </a:moveTo>
                <a:cubicBezTo>
                  <a:pt x="2538" y="476"/>
                  <a:pt x="2547" y="440"/>
                  <a:pt x="2606" y="377"/>
                </a:cubicBezTo>
                <a:cubicBezTo>
                  <a:pt x="2651" y="328"/>
                  <a:pt x="2749" y="271"/>
                  <a:pt x="2882" y="271"/>
                </a:cubicBezTo>
                <a:cubicBezTo>
                  <a:pt x="3012" y="271"/>
                  <a:pt x="3097" y="328"/>
                  <a:pt x="3142" y="377"/>
                </a:cubicBezTo>
                <a:cubicBezTo>
                  <a:pt x="3200" y="440"/>
                  <a:pt x="3207" y="478"/>
                  <a:pt x="3207" y="702"/>
                </a:cubicBezTo>
                <a:cubicBezTo>
                  <a:pt x="3207" y="923"/>
                  <a:pt x="3200" y="961"/>
                  <a:pt x="3142" y="1024"/>
                </a:cubicBezTo>
                <a:cubicBezTo>
                  <a:pt x="3097" y="1073"/>
                  <a:pt x="3012" y="1130"/>
                  <a:pt x="2882" y="1130"/>
                </a:cubicBezTo>
                <a:cubicBezTo>
                  <a:pt x="2749" y="1130"/>
                  <a:pt x="2651" y="1073"/>
                  <a:pt x="2606" y="1024"/>
                </a:cubicBezTo>
                <a:cubicBezTo>
                  <a:pt x="2547" y="961"/>
                  <a:pt x="2544" y="926"/>
                  <a:pt x="2541" y="702"/>
                </a:cubicBezTo>
                <a:moveTo>
                  <a:pt x="1701" y="820"/>
                </a:moveTo>
                <a:cubicBezTo>
                  <a:pt x="2085" y="820"/>
                  <a:pt x="2085" y="820"/>
                  <a:pt x="2085" y="820"/>
                </a:cubicBezTo>
                <a:cubicBezTo>
                  <a:pt x="2085" y="920"/>
                  <a:pt x="2085" y="920"/>
                  <a:pt x="2085" y="920"/>
                </a:cubicBezTo>
                <a:cubicBezTo>
                  <a:pt x="2085" y="1133"/>
                  <a:pt x="1994" y="1157"/>
                  <a:pt x="1726" y="1157"/>
                </a:cubicBezTo>
                <a:cubicBezTo>
                  <a:pt x="1509" y="1157"/>
                  <a:pt x="1424" y="1076"/>
                  <a:pt x="1424" y="984"/>
                </a:cubicBezTo>
                <a:cubicBezTo>
                  <a:pt x="1424" y="884"/>
                  <a:pt x="1512" y="820"/>
                  <a:pt x="1701" y="820"/>
                </a:cubicBezTo>
                <a:moveTo>
                  <a:pt x="1263" y="250"/>
                </a:moveTo>
                <a:cubicBezTo>
                  <a:pt x="1398" y="387"/>
                  <a:pt x="1398" y="387"/>
                  <a:pt x="1398" y="387"/>
                </a:cubicBezTo>
                <a:cubicBezTo>
                  <a:pt x="1482" y="310"/>
                  <a:pt x="1590" y="261"/>
                  <a:pt x="1757" y="261"/>
                </a:cubicBezTo>
                <a:cubicBezTo>
                  <a:pt x="1987" y="261"/>
                  <a:pt x="2085" y="307"/>
                  <a:pt x="2085" y="437"/>
                </a:cubicBezTo>
                <a:cubicBezTo>
                  <a:pt x="2085" y="576"/>
                  <a:pt x="2085" y="576"/>
                  <a:pt x="2085" y="576"/>
                </a:cubicBezTo>
                <a:cubicBezTo>
                  <a:pt x="1641" y="576"/>
                  <a:pt x="1641" y="576"/>
                  <a:pt x="1641" y="576"/>
                </a:cubicBezTo>
                <a:cubicBezTo>
                  <a:pt x="1470" y="576"/>
                  <a:pt x="1340" y="623"/>
                  <a:pt x="1253" y="698"/>
                </a:cubicBezTo>
                <a:cubicBezTo>
                  <a:pt x="1179" y="626"/>
                  <a:pt x="1064" y="580"/>
                  <a:pt x="901" y="570"/>
                </a:cubicBezTo>
                <a:cubicBezTo>
                  <a:pt x="636" y="554"/>
                  <a:pt x="636" y="554"/>
                  <a:pt x="636" y="554"/>
                </a:cubicBezTo>
                <a:cubicBezTo>
                  <a:pt x="475" y="543"/>
                  <a:pt x="425" y="484"/>
                  <a:pt x="425" y="424"/>
                </a:cubicBezTo>
                <a:cubicBezTo>
                  <a:pt x="425" y="330"/>
                  <a:pt x="494" y="259"/>
                  <a:pt x="699" y="259"/>
                </a:cubicBezTo>
                <a:cubicBezTo>
                  <a:pt x="872" y="259"/>
                  <a:pt x="1001" y="311"/>
                  <a:pt x="1127" y="386"/>
                </a:cubicBezTo>
                <a:lnTo>
                  <a:pt x="1263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GB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31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30A6-FE50-4A54-801F-A336517E9AAC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31800" y="1739219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85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hite, Green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446090"/>
            <a:ext cx="8445500" cy="425502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1800" y="6421011"/>
            <a:ext cx="113284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01834" y="6440497"/>
            <a:ext cx="2861737" cy="247012"/>
          </a:xfrm>
        </p:spPr>
        <p:txBody>
          <a:bodyPr/>
          <a:lstStyle/>
          <a:p>
            <a:fld id="{FD371401-6EA6-4D7F-A9F5-3CD2A2DEB844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00" y="6440496"/>
            <a:ext cx="5547784" cy="247651"/>
          </a:xfrm>
        </p:spPr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578" y="6440496"/>
            <a:ext cx="2167621" cy="247651"/>
          </a:xfrm>
        </p:spPr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11" name="Picture 5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547" y="446617"/>
            <a:ext cx="1482653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733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000" y="388059"/>
            <a:ext cx="8640000" cy="56972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9185"/>
            <a:ext cx="10972800" cy="53387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0060"/>
            <a:ext cx="2844800" cy="18262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5038" y="983179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0000" y="6434055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000" y="443548"/>
            <a:ext cx="1219838" cy="51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F64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b="1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58775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538163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438"/>
            <a:ext cx="10972800" cy="622050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0060"/>
            <a:ext cx="2844800" cy="18262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6CE53C1-E020-4D19-9434-5E30AF4DB4EE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5038" y="101433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0000" y="6434055"/>
            <a:ext cx="1097280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2" y="6470060"/>
            <a:ext cx="6418729" cy="1826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00"/>
            </a:lvl1pPr>
          </a:lstStyle>
          <a:p>
            <a:r>
              <a:rPr lang="en-GB" dirty="0" smtClean="0">
                <a:solidFill>
                  <a:srgbClr val="007F6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 UKI Hackathon</a:t>
            </a:r>
            <a:endParaRPr lang="en-GB" dirty="0">
              <a:solidFill>
                <a:srgbClr val="34B2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F64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sz="1600" b="1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00000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358775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538163" indent="-179388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7F64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446090"/>
            <a:ext cx="11328400" cy="1281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928814"/>
            <a:ext cx="11328400" cy="4256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1834" y="6430897"/>
            <a:ext cx="2861737" cy="2470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8A980F6-17E1-47B4-A883-1F9D95CFED8F}" type="datetime3">
              <a:rPr lang="en-US" smtClean="0">
                <a:solidFill>
                  <a:prstClr val="black"/>
                </a:solidFill>
              </a:rPr>
              <a:pPr/>
              <a:t>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800" y="6430896"/>
            <a:ext cx="5547784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2578" y="6430896"/>
            <a:ext cx="2167621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ts val="4000"/>
        </a:lnSpc>
        <a:spcBef>
          <a:spcPct val="0"/>
        </a:spcBef>
        <a:buNone/>
        <a:tabLst>
          <a:tab pos="2870128" algn="l"/>
        </a:tabLst>
        <a:defRPr sz="3733" kern="1200" spc="-67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ts val="3467"/>
        </a:lnSpc>
        <a:spcBef>
          <a:spcPts val="0"/>
        </a:spcBef>
        <a:buFontTx/>
        <a:buNone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9824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40296" indent="-480472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1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78475" indent="-478355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446090"/>
            <a:ext cx="11328400" cy="12811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928814"/>
            <a:ext cx="11328400" cy="42560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01834" y="6430897"/>
            <a:ext cx="2861737" cy="2470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EDF9768-3131-47D8-8399-C2160FAB6CE0}" type="datetime4">
              <a:rPr lang="en-GB" smtClean="0">
                <a:solidFill>
                  <a:prstClr val="black"/>
                </a:solidFill>
              </a:rPr>
              <a:pPr/>
              <a:t>05 July 2016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800" y="6430896"/>
            <a:ext cx="5547784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smtClean="0">
                <a:solidFill>
                  <a:prstClr val="black"/>
                </a:solidFill>
              </a:rPr>
              <a:t>Sage presentation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2578" y="6430896"/>
            <a:ext cx="2167621" cy="24765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67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1219170" rtl="0" eaLnBrk="1" latinLnBrk="0" hangingPunct="1">
        <a:lnSpc>
          <a:spcPts val="4000"/>
        </a:lnSpc>
        <a:spcBef>
          <a:spcPct val="0"/>
        </a:spcBef>
        <a:buNone/>
        <a:tabLst>
          <a:tab pos="2870128" algn="l"/>
        </a:tabLst>
        <a:defRPr sz="3733" kern="1200" spc="-67" baseline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ts val="3467"/>
        </a:lnSpc>
        <a:spcBef>
          <a:spcPts val="0"/>
        </a:spcBef>
        <a:buFontTx/>
        <a:buNone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9824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40296" indent="-480472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21" indent="-359824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78475" indent="-478355" algn="l" defTabSz="1219170" rtl="0" eaLnBrk="1" latinLnBrk="0" hangingPunct="1">
        <a:lnSpc>
          <a:spcPts val="3467"/>
        </a:lnSpc>
        <a:spcBef>
          <a:spcPts val="0"/>
        </a:spcBef>
        <a:buFont typeface="Arial" pitchFamily="34" charset="0"/>
        <a:buChar char="−"/>
        <a:defRPr sz="3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2" y="436801"/>
            <a:ext cx="8084670" cy="5542658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Young Explorers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Making use of </a:t>
            </a:r>
            <a:r>
              <a:rPr lang="en-GB" dirty="0" err="1" smtClean="0">
                <a:solidFill>
                  <a:schemeClr val="bg1"/>
                </a:solidFill>
              </a:rPr>
              <a:t>IoT</a:t>
            </a:r>
            <a:r>
              <a:rPr lang="en-GB" dirty="0" smtClean="0">
                <a:solidFill>
                  <a:schemeClr val="bg1"/>
                </a:solidFill>
              </a:rPr>
              <a:t> sensors to automate task or to giv</a:t>
            </a:r>
            <a:r>
              <a:rPr lang="en-GB" dirty="0" smtClean="0">
                <a:solidFill>
                  <a:schemeClr val="bg1"/>
                </a:solidFill>
              </a:rPr>
              <a:t>e control to users.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800" dirty="0">
                <a:solidFill>
                  <a:schemeClr val="bg1"/>
                </a:solidFill>
              </a:rPr>
              <a:t>Categories : Sage Business Partner Smart solution, better way of working </a:t>
            </a:r>
            <a:r>
              <a:rPr lang="en-GB" sz="1800" dirty="0" smtClean="0">
                <a:solidFill>
                  <a:schemeClr val="bg1"/>
                </a:solidFill>
              </a:rPr>
              <a:t>award, winning app at each location.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1</a:t>
            </a:fld>
            <a:endParaRPr lang="en-GB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12" y="1650828"/>
            <a:ext cx="3404681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Concept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Describe </a:t>
            </a:r>
            <a:r>
              <a:rPr lang="en-GB" dirty="0" smtClean="0"/>
              <a:t>the concept</a:t>
            </a:r>
          </a:p>
          <a:p>
            <a:endParaRPr lang="en-GB" dirty="0" smtClean="0"/>
          </a:p>
          <a:p>
            <a:r>
              <a:rPr lang="en-GB" dirty="0" smtClean="0"/>
              <a:t>Think about:</a:t>
            </a:r>
          </a:p>
          <a:p>
            <a:endParaRPr lang="en-GB" dirty="0"/>
          </a:p>
          <a:p>
            <a:r>
              <a:rPr lang="en-GB" dirty="0" smtClean="0"/>
              <a:t>What was the inspiration behind the idea?</a:t>
            </a:r>
          </a:p>
          <a:p>
            <a:r>
              <a:rPr lang="en-GB" dirty="0" smtClean="0"/>
              <a:t>What is the problem you’re trying to solve?</a:t>
            </a:r>
          </a:p>
          <a:p>
            <a:r>
              <a:rPr lang="en-GB" dirty="0" smtClean="0"/>
              <a:t>How does your solution solve it?</a:t>
            </a:r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of Things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Explain how your solution demonstrate how Sage could leverage the Internet of Things to deliver Smart, Connected Business Solutions?</a:t>
            </a:r>
          </a:p>
          <a:p>
            <a:endParaRPr lang="en-GB" dirty="0"/>
          </a:p>
          <a:p>
            <a:r>
              <a:rPr lang="en-GB" dirty="0" smtClean="0"/>
              <a:t>Explain how your solution fits into one or more of the hackathon category(s): </a:t>
            </a:r>
          </a:p>
          <a:p>
            <a:endParaRPr lang="en-GB" dirty="0"/>
          </a:p>
          <a:p>
            <a:pPr marL="457200" indent="-457200">
              <a:buFontTx/>
              <a:buChar char="-"/>
            </a:pPr>
            <a:r>
              <a:rPr lang="en-GB" dirty="0" smtClean="0"/>
              <a:t>Sage X3 Smart Solution</a:t>
            </a:r>
          </a:p>
          <a:p>
            <a:pPr marL="457200" indent="-457200">
              <a:buFontTx/>
              <a:buChar char="-"/>
            </a:pPr>
            <a:r>
              <a:rPr lang="en-GB" dirty="0" smtClean="0"/>
              <a:t>One Sage</a:t>
            </a:r>
          </a:p>
          <a:p>
            <a:pPr marL="457200" indent="-457200">
              <a:buFontTx/>
              <a:buChar char="-"/>
            </a:pPr>
            <a:r>
              <a:rPr lang="en-GB" dirty="0" smtClean="0"/>
              <a:t>Partner Solution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Demo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4</a:t>
            </a:fld>
            <a:endParaRPr lang="en-GB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75" y="1799616"/>
            <a:ext cx="3900791" cy="390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List 3 or 4 Key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Point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Point #3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/>
              <a:t>Point #4</a:t>
            </a:r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/>
                </a:solidFill>
              </a:rPr>
              <a:t>Sage UKI Hackathon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Sage Hackathon 2016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Thank you</a:t>
            </a:r>
            <a:br>
              <a:rPr lang="en-GB" dirty="0" smtClean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white"/>
                </a:solidFill>
              </a:rPr>
              <a:t>Sage UKI Hackathon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3A23-9EAF-448F-A700-9AC7A106503C}" type="slidenum">
              <a:rPr lang="en-GB" smtClean="0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ct - 1 Header Line">
  <a:themeElements>
    <a:clrScheme name="SAGE">
      <a:dk1>
        <a:sysClr val="windowText" lastClr="000000"/>
      </a:dk1>
      <a:lt1>
        <a:sysClr val="window" lastClr="FFFFFF"/>
      </a:lt1>
      <a:dk2>
        <a:srgbClr val="6639B7"/>
      </a:dk2>
      <a:lt2>
        <a:srgbClr val="EEECE1"/>
      </a:lt2>
      <a:accent1>
        <a:srgbClr val="007F64"/>
      </a:accent1>
      <a:accent2>
        <a:srgbClr val="34B233"/>
      </a:accent2>
      <a:accent3>
        <a:srgbClr val="4D4F53"/>
      </a:accent3>
      <a:accent4>
        <a:srgbClr val="9A9B9C"/>
      </a:accent4>
      <a:accent5>
        <a:srgbClr val="009FDA"/>
      </a:accent5>
      <a:accent6>
        <a:srgbClr val="FF5800"/>
      </a:accent6>
      <a:hlink>
        <a:srgbClr val="0000FF"/>
      </a:hlink>
      <a:folHlink>
        <a:srgbClr val="800080"/>
      </a:folHlink>
    </a:clrScheme>
    <a:fontScheme name="SAG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ne - No Header section">
  <a:themeElements>
    <a:clrScheme name="SAGE">
      <a:dk1>
        <a:sysClr val="windowText" lastClr="000000"/>
      </a:dk1>
      <a:lt1>
        <a:sysClr val="window" lastClr="FFFFFF"/>
      </a:lt1>
      <a:dk2>
        <a:srgbClr val="6639B7"/>
      </a:dk2>
      <a:lt2>
        <a:srgbClr val="EEECE1"/>
      </a:lt2>
      <a:accent1>
        <a:srgbClr val="007F64"/>
      </a:accent1>
      <a:accent2>
        <a:srgbClr val="34B233"/>
      </a:accent2>
      <a:accent3>
        <a:srgbClr val="4D4F53"/>
      </a:accent3>
      <a:accent4>
        <a:srgbClr val="9A9B9C"/>
      </a:accent4>
      <a:accent5>
        <a:srgbClr val="009FDA"/>
      </a:accent5>
      <a:accent6>
        <a:srgbClr val="FF5800"/>
      </a:accent6>
      <a:hlink>
        <a:srgbClr val="0000FF"/>
      </a:hlink>
      <a:folHlink>
        <a:srgbClr val="800080"/>
      </a:folHlink>
    </a:clrScheme>
    <a:fontScheme name="SAG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ge Presentation Template_16.9">
  <a:themeElements>
    <a:clrScheme name="Custom 47">
      <a:dk1>
        <a:sysClr val="windowText" lastClr="000000"/>
      </a:dk1>
      <a:lt1>
        <a:sysClr val="window" lastClr="FFFFFF"/>
      </a:lt1>
      <a:dk2>
        <a:srgbClr val="007F64"/>
      </a:dk2>
      <a:lt2>
        <a:srgbClr val="E0E1DD"/>
      </a:lt2>
      <a:accent1>
        <a:srgbClr val="41A940"/>
      </a:accent1>
      <a:accent2>
        <a:srgbClr val="9A9B9C"/>
      </a:accent2>
      <a:accent3>
        <a:srgbClr val="4D4F53"/>
      </a:accent3>
      <a:accent4>
        <a:srgbClr val="6639B7"/>
      </a:accent4>
      <a:accent5>
        <a:srgbClr val="009FDA"/>
      </a:accent5>
      <a:accent6>
        <a:srgbClr val="FF5800"/>
      </a:accent6>
      <a:hlink>
        <a:srgbClr val="6639B7"/>
      </a:hlink>
      <a:folHlink>
        <a:srgbClr val="FF5800"/>
      </a:folHlink>
    </a:clrScheme>
    <a:fontScheme name="BBLP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ge Accelerate_PowerPoint_template_16x9.potx [Read-Only]" id="{FA26EAF3-D5BE-4B76-A929-C3B9B89B0B29}" vid="{E6469DB6-CAB7-4A54-8BD2-88A7EFF28840}"/>
    </a:ext>
  </a:extLst>
</a:theme>
</file>

<file path=ppt/theme/theme4.xml><?xml version="1.0" encoding="utf-8"?>
<a:theme xmlns:a="http://schemas.openxmlformats.org/drawingml/2006/main" name="Sage_PowerPoint_Presentation_template_16x9">
  <a:themeElements>
    <a:clrScheme name="Custom 47">
      <a:dk1>
        <a:sysClr val="windowText" lastClr="000000"/>
      </a:dk1>
      <a:lt1>
        <a:sysClr val="window" lastClr="FFFFFF"/>
      </a:lt1>
      <a:dk2>
        <a:srgbClr val="007F64"/>
      </a:dk2>
      <a:lt2>
        <a:srgbClr val="E0E1DD"/>
      </a:lt2>
      <a:accent1>
        <a:srgbClr val="41A940"/>
      </a:accent1>
      <a:accent2>
        <a:srgbClr val="9A9B9C"/>
      </a:accent2>
      <a:accent3>
        <a:srgbClr val="4D4F53"/>
      </a:accent3>
      <a:accent4>
        <a:srgbClr val="6639B7"/>
      </a:accent4>
      <a:accent5>
        <a:srgbClr val="009FDA"/>
      </a:accent5>
      <a:accent6>
        <a:srgbClr val="FF5800"/>
      </a:accent6>
      <a:hlink>
        <a:srgbClr val="6639B7"/>
      </a:hlink>
      <a:folHlink>
        <a:srgbClr val="FF5800"/>
      </a:folHlink>
    </a:clrScheme>
    <a:fontScheme name="BBLP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12694</TotalTime>
  <Words>132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Compact - 1 Header Line</vt:lpstr>
      <vt:lpstr>None - No Header section</vt:lpstr>
      <vt:lpstr>Sage Presentation Template_16.9</vt:lpstr>
      <vt:lpstr>Sage_PowerPoint_Presentation_template_16x9</vt:lpstr>
      <vt:lpstr>Sage Hackathon 2016   Young Explorers  Making use of IoT sensors to automate task or to give control to users.  Categories : Sage Business Partner Smart solution, better way of working award, winning app at each location.</vt:lpstr>
      <vt:lpstr>The Concept</vt:lpstr>
      <vt:lpstr>Internet of Things</vt:lpstr>
      <vt:lpstr>Sage Hackathon 2016      Demo</vt:lpstr>
      <vt:lpstr>Summary</vt:lpstr>
      <vt:lpstr>Sage Hackathon 2016     Thank you </vt:lpstr>
    </vt:vector>
  </TitlesOfParts>
  <Company>Sage (UK)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 200 R&amp;D - Iteration Review 9 (June 2014)</dc:title>
  <dc:creator>justin.bradshaw@sage.com</dc:creator>
  <cp:lastModifiedBy>Amit Varshney</cp:lastModifiedBy>
  <cp:revision>456</cp:revision>
  <dcterms:created xsi:type="dcterms:W3CDTF">2013-10-23T10:29:31Z</dcterms:created>
  <dcterms:modified xsi:type="dcterms:W3CDTF">2016-07-05T09:34:00Z</dcterms:modified>
</cp:coreProperties>
</file>