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7"/>
  </p:notesMasterIdLst>
  <p:sldIdLst>
    <p:sldId id="278" r:id="rId5"/>
    <p:sldId id="279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95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Phonenow</a:t>
            </a:r>
            <a:r>
              <a:rPr lang="en-US" dirty="0"/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72C2E018-2756-43DC-7E46-CBBFAFD98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567992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72C2E018-2756-43DC-7E46-CBBFAFD985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21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D4FA65F4-D781-4087-8209-AC35AFAE90EA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000000&quot;"/>
    <we:property name="bookmark" value="&quot;H4sIAAAAAAAAA+1ZW2/bNhT+K4ZesgHuJsmSJectcVpsWBsEcZBhGPpAkUc2W1kUSDqJG/i/75CUmvgWO6lTe1sBP4gXncvH7xweHd97jKuqINNzMgbv2DsV4vOYyM+twGt75fxcJ/VZnOZJ7HcBaJARSjq4S1Sai1J5x/eeJnII+pqrCSmMQJz8+2PbI0VxQYZmlJNCQdurQCpRkoJ/AbcZl7ScwKztwV1VCEmMyIEmGozYG9yOYzQl+MVoJFTzGxgA1W72EiohdTNue8o9WZPm14wwq7AvSk14iYLNXJDmeUrTLKIhjeIsSuMsNPM5L3S9JZu+vask+oNeTisDywm7ISUF5lmjJShVazgZDiUMSaPw7dxiXxST8Yr5gZhICpeQ26VScz1FHYMRgA68GQJzIQXC5mZRtsqJdallsCqHdsu7SVm7GZjhSNz2JSCGzDv2Zx9xRuHOoob8AYsr58+QTIZgzjP7hGgZp/ENIRnI06n1+4zLBsawvWD+YfiMTuJUmoVxkoUBC/weBH7s+yHdeJp9xGkoJKeIzOKB7sL+kyGU2nvBsaiCU5Bz5+KNAePMPDCiifWicpo4uHXB7DJYJ++99xwdd7KvSTExYo9OieL0CC0ysJmYKZrDXRKnNOKiB9bKgd23QbgN81q0cdkFLKLx6VFk2s3KqtslwKgQFzppl/qU0CBNkyQOO1GaJXvnwJWoOP3BgdfjQAOw4wDkPT/tdbt+4NNel5GIZmzvHDgzd9quKYDUd/AvHZvzdf7purlOMYu/k2JsX6vvf4UaFj1oe84G33DkzxFIqA+sZLxJ+CelhfY95NohNa6I5KrBrRn9wc0+1PuwcQtI3cBatw7NSz4c6TVMxAABzcdwFPph8MY3vyvfP7Y/R/5H7z9teWevlkfLlrvostG7Jg8oLMr0WV1JPRGvG1HCaCjZ8wV13nSWBG2Vm0DfApTfKTutqXOCxTpnhynA+PQ9kmKtzuXEKE3xTsxJwoKwGwQRJkV/7znxpFS3mFVY66e/fj3/eUV2bB9A0d3Hr5jW72yh6IxfkMorDv0RBuXB1tprXV1L2Zoh091Vc4uUcPSNE5Z0s17ajcAHP2AEkmDv9L0EJYqb/w19mSgn+geBn0sKR+CQ0G4cMRZnIelBkrBeGn8TgX/jeLVJOpq+hxsolm3+ur681Fh7jRWOa7jU1cqz/a6Lx6+CvNWlziNb7GTrYcIs1x54H0SpR//2MGofzu25MaKptWJlSG8Olv8wAV3I5r0QAmAQdbp49YCfsnhzybTH5mAFyAWRt4jlRYuXLQUUv9XUDnqElEh2sFn/OZ67qr8XxkncSTpRN0kgw3qCHkI1vKZTeAjp70Wd54Mw/BuiYgv7PwBRE/mSzLUikb/s7HdiQlO17NGEc6FbB4CEMeMJNLb4yLsR+opkxbZ/qbxKq6HJJWvr3ktx+1ot+DSBPMDPtAjAJ6yTssA1fZ6ETcOdzsTdPGYz16Nb1fkUE60qQuGClLCiL4TEICUDVj9v1w2azf4BkgSMyBYdAAA=&quot;"/>
    <we:property name="creatorSessionId" value="&quot;8d88456f-1f6c-4838-b5bc-c4290d0d655a&quot;"/>
    <we:property name="creatorTenantId" value="&quot;265f4baf-56bd-4a4c-9bae-4d32b6925660&quot;"/>
    <we:property name="creatorUserId" value="&quot;10032002E941ADA9&quot;"/>
    <we:property name="datasetId" value="&quot;99dd1722-6483-4d2e-b233-f90626138321&quot;"/>
    <we:property name="embedUrl" value="&quot;/reportEmbed?reportId=5623532c-f719-496c-b93c-dc209f02e845&amp;config=eyJjbHVzdGVyVXJsIjoiaHR0cHM6Ly9XQUJJLVNPVVRILUVBU1QtQVNJQS1DLVBSSU1BUlktcmVkaXJlY3QuYW5hbHlzaXMud2luZG93cy5uZXQiLCJlbWJlZEZlYXR1cmVzIjp7InVzYWdlTWV0cmljc1ZOZXh0Ijp0cnVlfX0%3D&amp;disableSensitivityBanner=true&quot;"/>
    <we:property name="initialStateBookmark" value="&quot;H4sIAAAAAAAAA+1ZbW/bNhD+K4a+ZAPcTZIlS843x0mxIU0a2EGGYSgGijzZbGVRoGgnbuD/viMp5cUvcZI6tbcV8AfxSB3vHj53PJ1vHcbLIiOzczIG59A5EuLLmMgvDc9pOnkl+/jx9KzbP/37vHt2gmJRKC7y0jm8dRSRQ1BXvJyQTGtA4V+fmg7Jsgsy1KOUZCU0nQJkKXKS8a9gF+OUkhOYNx24KTIhiVY5UESBVjvF5TjGvb1fWrgjoYpPYQBUWWkfCiFVPW46pX0yJj2e08rMhj2RK8JzVKxlXpymMY2TgPo0CJMgDhNfy1OeqWpJMju5KST6g17OCo1Dl01JToE5xmgJZVnt0B0OJQxJveHJo8meyCbjFfKBmEgKfUjNVK64muEegxGA8pw5AnMhBcJmpai7TIlxqaGxyodmyftJXrnp6eFIXPckIIbMOXTnn1BS4sqsgvwei0vrz5BMhqDPM/mMaGmn8Q0hGcijmfH7mMsaRr+5YP5++IxOoihO/DBKfI95bgc8N3Rdn248zR7iNBSSU0Rm8UC3YX93CLlyXnEsZcYpyEfn4owB40w/MKKI8aKwO3Gw84KZaTBO3jofODpudV+RbKLVHhyRktMDtEjDpmMmqw93SV2pEBc1MFYOzLoNyk2YV6q1yzZgEY3PDyLTLC7NdtsEGDfEiVbcpi4l1IvjKAr9VhAn0c45cCkKTn9w4O04UANsOQBpx4077bbrubTTZiSgCds5B471nbZtCiD1LfxLx2Z9ffx0VV+nmMXfSzE2r1UXfok7LHrQdKwNrubIHyOQUB1Yznid8Lu5gfYDpMoiNS6I5GWNWz065Xod7nu/8BmQ2oGxbh2afT4cqTVMxAABxcdw4Lu+987Vv0vXPTQ/S/4H7z9teWunlgfLltvoMtG7Jg+UWJSp46qSeiJeN6KE0ZCzlytqvWstKXpWbgJ1DZB/p+y0ps7xFuucLaYA7dP3SIrVdjYnBnGMd2JKIub5bc8LMCm6O8+J3by8xqzCGj/9+ev5zyuyY3MPiu4efsU0fmcLRWf4ilRecOiNMCj3ttZe6+paylYMmW2vmlukhKVvGLGonXTidgAuuB4jEHk7p28fSpFN/zf0ZSKfqB8EfikpLIF9QtthwFiY+KQDUcQ6cfhNBP6N49Um6Wj2AaaQLdt8N788VVt7hRWObbhU1cqL/a6KxztFzupS54EtRti4F+jpygPnTORq9G8Po+b+3J4bI5oaK1aG9OZg+Q8T0IZs2vHBAwZBq41XD7gxCzeXTDtsDhaAXBBpgxheNHjeKIHit1q5hR4hJZLtbdZ/iee26u/4YRS2olbQjiJIsJ6g+1ANr+kU7kP6e1XneS8M/4aoeIb9Z0DKiXxN5lqRyF939lsxoa5admjCuVCNPUBCm/EEGs/4yJsKdUmS7Ll/qbxJq6HOJWvr3r64fqsWfBxB6uFnWgDgEtaKmWebPk/CpuBGJeLmMWZz26Nb1fkUE1UWhMIFyWFFXwiJQXIGrHre2A1qamu4PrSnX9B/Vt51j+bzfwDAX8NVNx0AAA==&quot;"/>
    <we:property name="isFiltersActionButtonVisible" value="true"/>
    <we:property name="isFooterCollapsed" value="true"/>
    <we:property name="pageDisplayName" value="&quot;Page 1&quot;"/>
    <we:property name="pptInsertionSessionID" value="&quot;E4BE56F7-E69D-4366-9D7E-A7D74CA65158&quot;"/>
    <we:property name="reportEmbeddedTime" value="&quot;2023-11-08T14:32:48.553Z&quot;"/>
    <we:property name="reportName" value="&quot;Phonenow Call Center&quot;"/>
    <we:property name="reportState" value="&quot;CONNECTED&quot;"/>
    <we:property name="reportUrl" value="&quot;/links/QCOCT2A4Ps?ctid=265f4baf-56bd-4a4c-9bae-4d32b6925660&amp;pbi_source=linkShar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BD30D47F2884682DB32036343592B" ma:contentTypeVersion="0" ma:contentTypeDescription="Create a new document." ma:contentTypeScope="" ma:versionID="a4e00f08fa92e23902b1df14a317c7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4509f2e196b69772e37ccfb437700e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32EA01-0F23-4782-9861-90655819D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EB4D8-2DC8-4900-B296-3F8E8CD9E6AE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{D27693A3-BA0B-47E0-9244-2B0BAAF4CACB}tf78438558_win32</Template>
  <TotalTime>5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Sabon Next LT</vt:lpstr>
      <vt:lpstr>Office Theme</vt:lpstr>
      <vt:lpstr>Phonenow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Dashboard</dc:title>
  <dc:subject/>
  <dc:creator>Siddhant Gidde</dc:creator>
  <cp:lastModifiedBy>Siddhant Gidde</cp:lastModifiedBy>
  <cp:revision>8</cp:revision>
  <dcterms:created xsi:type="dcterms:W3CDTF">2023-09-19T10:29:28Z</dcterms:created>
  <dcterms:modified xsi:type="dcterms:W3CDTF">2023-11-08T14:34:16Z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0x010100EAEBD30D47F2884682DB32036343592B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2023-09-19T10:30:46Z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265f4baf-56bd-4a4c-9bae-4d32b6925660</vt:lpwstr>
  </property>
  <property fmtid="{D5CDD505-2E9C-101B-9397-08002B2CF9AE}" pid="8" name="MSIP_Label_defa4170-0d19-0005-0004-bc88714345d2_ActionId">
    <vt:lpwstr>6a8c8acf-8b8a-4453-b1bf-956ff0d24f7a</vt:lpwstr>
  </property>
  <property fmtid="{D5CDD505-2E9C-101B-9397-08002B2CF9AE}" pid="9" name="MSIP_Label_defa4170-0d19-0005-0004-bc88714345d2_ContentBits">
    <vt:lpwstr>0</vt:lpwstr>
  </property>
</Properties>
</file>