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sldIdLst>
    <p:sldId id="278" r:id="rId5"/>
    <p:sldId id="279" r:id="rId6"/>
    <p:sldId id="280" r:id="rId7"/>
    <p:sldId id="290" r:id="rId8"/>
    <p:sldId id="285" r:id="rId9"/>
    <p:sldId id="289" r:id="rId10"/>
    <p:sldId id="296" r:id="rId11"/>
    <p:sldId id="297" r:id="rId12"/>
    <p:sldId id="298" r:id="rId13"/>
    <p:sldId id="295" r:id="rId14"/>
    <p:sldId id="294" r:id="rId15"/>
    <p:sldId id="300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557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buzz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Siddhant Gidde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F420-618D-1771-3004-E9AB1E31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B5705-D02A-D240-DEBD-8C5CCCE61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Social Buzz</a:t>
            </a:r>
          </a:p>
        </p:txBody>
      </p:sp>
    </p:spTree>
    <p:extLst>
      <p:ext uri="{BB962C8B-B14F-4D97-AF65-F5344CB8AC3E}">
        <p14:creationId xmlns:p14="http://schemas.microsoft.com/office/powerpoint/2010/main" val="170232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EB7353D-82C1-2CAD-252E-74507AD83E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397717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AEB7353D-82C1-2CAD-252E-74507AD83E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075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37" y="309524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520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618128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386224"/>
            <a:ext cx="5693664" cy="3413960"/>
          </a:xfrm>
        </p:spPr>
        <p:txBody>
          <a:bodyPr>
            <a:normAutofit/>
          </a:bodyPr>
          <a:lstStyle/>
          <a:p>
            <a:r>
              <a:rPr lang="en-US" dirty="0"/>
              <a:t>Project Recap​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The Analytics Team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98560"/>
            <a:ext cx="6766560" cy="768096"/>
          </a:xfrm>
        </p:spPr>
        <p:txBody>
          <a:bodyPr/>
          <a:lstStyle/>
          <a:p>
            <a:r>
              <a:rPr lang="en-US" dirty="0"/>
              <a:t>Project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953787"/>
            <a:ext cx="6766560" cy="4279062"/>
          </a:xfrm>
        </p:spPr>
        <p:txBody>
          <a:bodyPr>
            <a:normAutofit/>
          </a:bodyPr>
          <a:lstStyle/>
          <a:p>
            <a:r>
              <a:rPr lang="en-US" b="1" dirty="0"/>
              <a:t>Project Scope: </a:t>
            </a:r>
          </a:p>
          <a:p>
            <a:r>
              <a:rPr lang="en-US" dirty="0"/>
              <a:t>Our engagement with Social Buzz will commence with a 3-month initial project designed to demonstrate our capabilities. The client's expectations for this phase include: </a:t>
            </a:r>
          </a:p>
          <a:p>
            <a:pPr marL="342900" indent="-342900">
              <a:buAutoNum type="arabicPeriod"/>
            </a:pPr>
            <a:r>
              <a:rPr lang="en-US" b="1" dirty="0"/>
              <a:t>Audit of Big Data Practice: </a:t>
            </a:r>
          </a:p>
          <a:p>
            <a:r>
              <a:rPr lang="en-US" dirty="0"/>
              <a:t>	To conduct a comprehensive audit of Social Buzz's big data practices, examining data collection, storage, processing, and analytics. This audit aims to identify areas for optimization, cost reduction, and performance enhancement. </a:t>
            </a:r>
          </a:p>
          <a:p>
            <a:r>
              <a:rPr lang="en-US" b="1" dirty="0"/>
              <a:t>2.     Recommendations for a Successful IPO: </a:t>
            </a:r>
          </a:p>
          <a:p>
            <a:r>
              <a:rPr lang="en-US" dirty="0"/>
              <a:t>	To provide strategic recommendations and guidance to ensure a successful IPO. This will encompass compliance, financial readiness, risk assessment, and a roadmap to navigate the complexities of going public. </a:t>
            </a:r>
          </a:p>
          <a:p>
            <a:r>
              <a:rPr lang="en-US" b="1" dirty="0"/>
              <a:t>3.      Content Category Analysis: </a:t>
            </a:r>
          </a:p>
          <a:p>
            <a:r>
              <a:rPr lang="en-US" dirty="0"/>
              <a:t>	To analyze Social Buzz's content categories to identify the top 5 categories with the largest aggregate popularity. This analysis will provide insights into user preferences and trends, aiding content curation and strategy.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991647"/>
            <a:ext cx="8165592" cy="768096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9676" y="2011680"/>
            <a:ext cx="7269107" cy="3684588"/>
          </a:xfrm>
        </p:spPr>
        <p:txBody>
          <a:bodyPr/>
          <a:lstStyle/>
          <a:p>
            <a:r>
              <a:rPr lang="en-US" dirty="0"/>
              <a:t>The specific problem for Social Buzz when requesting an analysis of their content categories to identify the top 5 categories with the largest aggregate popularity.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Social Buzz, despite its impressive growth, lacked a comprehensive understanding of which content categories were resonating most strongly with its user base.</a:t>
            </a:r>
          </a:p>
          <a:p>
            <a:endParaRPr lang="en-US" dirty="0"/>
          </a:p>
          <a:p>
            <a:r>
              <a:rPr lang="en-US" dirty="0"/>
              <a:t>But how to capitalize on it when there is so much?</a:t>
            </a:r>
          </a:p>
          <a:p>
            <a:endParaRPr lang="en-US" dirty="0"/>
          </a:p>
          <a:p>
            <a:r>
              <a:rPr lang="en-US" dirty="0"/>
              <a:t>The analysis aimed to deliver concrete insights into the top 5 content categories with the largest aggregate popularity on Social Buzz.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Analytics Team</a:t>
            </a:r>
          </a:p>
        </p:txBody>
      </p:sp>
      <p:pic>
        <p:nvPicPr>
          <p:cNvPr id="16" name="Picture Placeholder 15" descr="Team member headshot">
            <a:extLst>
              <a:ext uri="{FF2B5EF4-FFF2-40B4-BE49-F238E27FC236}">
                <a16:creationId xmlns:a16="http://schemas.microsoft.com/office/drawing/2014/main" id="{53DF829E-A1C4-421E-3B50-ABC29F74AD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9034272" y="2393811"/>
            <a:ext cx="2596896" cy="2596896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ANDREW FLEMING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Chief Technical Architect</a:t>
            </a:r>
          </a:p>
        </p:txBody>
      </p:sp>
      <p:pic>
        <p:nvPicPr>
          <p:cNvPr id="18" name="Picture Placeholder 17" descr="Team member headshot">
            <a:extLst>
              <a:ext uri="{FF2B5EF4-FFF2-40B4-BE49-F238E27FC236}">
                <a16:creationId xmlns:a16="http://schemas.microsoft.com/office/drawing/2014/main" id="{E5C9C66F-AADD-4ED0-1C1D-B85BA2731EC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" r="119"/>
          <a:stretch/>
        </p:blipFill>
        <p:spPr>
          <a:xfrm>
            <a:off x="4796028" y="2392619"/>
            <a:ext cx="2596896" cy="259689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960" y="4989515"/>
            <a:ext cx="2598737" cy="1109662"/>
          </a:xfrm>
        </p:spPr>
        <p:txBody>
          <a:bodyPr/>
          <a:lstStyle/>
          <a:p>
            <a:r>
              <a:rPr lang="en-US" dirty="0"/>
              <a:t>Marcus </a:t>
            </a:r>
            <a:r>
              <a:rPr lang="en-US" dirty="0" err="1"/>
              <a:t>Rompton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50592" y="5600947"/>
            <a:ext cx="2283472" cy="365125"/>
          </a:xfrm>
        </p:spPr>
        <p:txBody>
          <a:bodyPr/>
          <a:lstStyle/>
          <a:p>
            <a:r>
              <a:rPr lang="en-US" dirty="0"/>
              <a:t>Senior Principle</a:t>
            </a:r>
          </a:p>
        </p:txBody>
      </p:sp>
      <p:pic>
        <p:nvPicPr>
          <p:cNvPr id="22" name="Picture Placeholder 21" descr="Team member headshot">
            <a:extLst>
              <a:ext uri="{FF2B5EF4-FFF2-40B4-BE49-F238E27FC236}">
                <a16:creationId xmlns:a16="http://schemas.microsoft.com/office/drawing/2014/main" id="{CF9A94E1-4A49-F134-498B-3886D8C21B4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" b="31"/>
          <a:stretch/>
        </p:blipFill>
        <p:spPr>
          <a:xfrm>
            <a:off x="757678" y="2393811"/>
            <a:ext cx="2596896" cy="2596896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Siddhant </a:t>
            </a:r>
            <a:r>
              <a:rPr lang="en-US" dirty="0" err="1"/>
              <a:t>gidde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400" dirty="0"/>
              <a:t>Data understanding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sz="1400" dirty="0"/>
              <a:t>Data CLEANING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sz="1400" dirty="0"/>
              <a:t>Data modelling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sz="1400" dirty="0"/>
              <a:t>Data analysis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sz="1400" dirty="0"/>
              <a:t>Data visualization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Understanding the Project scope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Cleaning and Processing Datasets in Microsoft Power Query Editor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Building Relationship in Microsoft Power BI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Developing Dashboard in Microsoft power BI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Visualizing live Data in Microsoft Power Point</a:t>
            </a: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D97D-AE77-F6BE-0786-B62D6524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9FD59-C5C5-C5CD-9FD7-6A034042C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Social Buzz</a:t>
            </a:r>
          </a:p>
        </p:txBody>
      </p:sp>
    </p:spTree>
    <p:extLst>
      <p:ext uri="{BB962C8B-B14F-4D97-AF65-F5344CB8AC3E}">
        <p14:creationId xmlns:p14="http://schemas.microsoft.com/office/powerpoint/2010/main" val="372353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5979-641A-0230-2766-D5CBCF63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89050"/>
            <a:ext cx="6766560" cy="525712"/>
          </a:xfrm>
        </p:spPr>
        <p:txBody>
          <a:bodyPr/>
          <a:lstStyle/>
          <a:p>
            <a:r>
              <a:rPr lang="en-IN" sz="2800" dirty="0"/>
              <a:t>TOP 5 CATEGORIES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5C96990C-532B-7A45-B900-CB5AC718D7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4780920"/>
                  </p:ext>
                </p:extLst>
              </p:nvPr>
            </p:nvGraphicFramePr>
            <p:xfrm>
              <a:off x="4221713" y="1514762"/>
              <a:ext cx="6769375" cy="43923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5C96990C-532B-7A45-B900-CB5AC718D7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1713" y="1514762"/>
                <a:ext cx="6769375" cy="43923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21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88F0-C070-6716-25AB-DB5D3A9F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98369"/>
            <a:ext cx="6766560" cy="544352"/>
          </a:xfrm>
        </p:spPr>
        <p:txBody>
          <a:bodyPr/>
          <a:lstStyle/>
          <a:p>
            <a:r>
              <a:rPr lang="en-IN" sz="2800" dirty="0"/>
              <a:t>All category by popularity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E040FB27-71B0-843C-AE1B-6438C9E23A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171438"/>
                  </p:ext>
                </p:extLst>
              </p:nvPr>
            </p:nvGraphicFramePr>
            <p:xfrm>
              <a:off x="4224528" y="1542722"/>
              <a:ext cx="6766560" cy="431690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E040FB27-71B0-843C-AE1B-6438C9E23A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4528" y="1542722"/>
                <a:ext cx="6766560" cy="43169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61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604E78CC-AFC7-4D1A-9E31-22604A56D1AE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Top 5 Categories&quot;"/>
    <we:property name="backgroundColor" value="&quot;#333333&quot;"/>
    <we:property name="bookmark" value="&quot;H4sIAAAAAAAAA+1ZbVPbOBD+Kxl/6ZfAyO92v9GU3t1AKSVMb246TEe21kGtYvlkmxKY/PeuZDtACDHlKE25fklsvax2n31WWq0vLcbLQtDZAZ2C9dJ6JeWXKVVfBo41tPK27d27vbc7R3ufDnbe7mKzLCou89J6eWlVVE2g+sDLmgotARs/ngwtKsQhnei3jIoShlYBqpQ5FfwCmsHYVaka5kMLzgshFdUixxWtQIs9w+H4jmvb2y6uSNOKn8EY0qppPYJCqqp9ByBAs8QLaUwoTRkhPsU5ZdNr1Owfrxc1io1kXlGeowK6jXkQ+UlCfJzk2SGhKbV1e8ZF1Q5JZrvnhUK7EY1ZofEaoRUTqXhKhWXsU1A25lxaIynqqXnavdE+lrVK4Qgy05VXvJqhpLFMORWDV/XFhTVHrA6VRCRNV7vIzLSfyq8jBdjCrJdkPlxossPOaJ5i67IaO5OJggmt2tfdH6PjOJUKTOObOm99R27re4ItJc8nouXGlTOOGzMSqkanVFWae8ln9KIGHidJxUC9mhnsX3PV0cMZLin+U62dn3T8xbGfr5Fy4UGt/o/ghca1jW49eyqZBvOUMwY5dmMvJQl4mZ2wMHEYxCQkAfTS+yeT6gbxr5D218XBk0TkGHDQFH9WhGQvxQVuOSNRlwg7sEalkZwm8hfg/d0OeWLqX3dAP/czEkWRGyDlE59A6AeuTR/O/T85KKrS09k+nIG4bcyi/3ZXZ8EHqnhzDBrDHwpIe5AvpFk3MHqNyGuQzNBrSpmOwVWD7m5Nsf4BqtYeM+vC6zkD877G4IRV2PTGeyl4ijOvB7Y1BUymTNZBK2pYVzT6cSivSHxpANb/+xwXb2R/oKLWYl+8xhlMfs1faJKbACxBdBvELYllhU6rxkbRsRnXI9+kc61oc4Csim4zuDTLPWfvd2HxvK284vhJk6zTvOxS9cbHSgrz1PkdOSf05Kb33xrUDNU2I45p+WXgfnrD8Sow0Jk2btYDXJwOSqi2O/W2F+pv31Rs20CO8nmJh4agRamjTd8jsImBAWUPZuUDjpV9iZuXXu2YJgI+sZgmkDK6RUlMtjwv8raiMHC2bD9yWBp5zHXC5eOn5YNR75DneaebZsijotC55A4gbi6Og5SUJq47iLr4zGshhlZ6ygVT0GwPy0M+rtwFHOKQ/c7UYznB3eOarfeWYd8h48S0rj+9PT9mdhrEeIULgjRwqUuCzbiYHQE1W+HA7PQbfDu7fyLde5pVCmBKi2eXp/6hZF08bpK6TI/+RBUc5rLYJ06YhnbgJH5E+hPVp6lBtHvX/4jpBYffV7IHM6Sf7AmBwA6yjPhRihey0I3SeNMrEo9V5prQGvP/jSbWmhpXT6UptR2H+VmcunhyRx5Jwd94v94o6Py3feNX8O3d5t4jH4sz1yXoVj9wIt/3XOJuvH9vHV/P3sXrLe73chj6Lo0jTEbiICA2ARInm+7l2/n4s3dzj8n9fs68MLLdzE2ZmyZx5IEb9aecx7I4QFyaMeaq133FQxjeKDk1g9sKRVkn5k5sLSM07jrw+X33sFaSFrEKlKHVeIxoe7vq1n2Tm64Mg+LvzK0W5ZaMg2CWXubdk/HgbgVXndGt19FFzXOHjaOT9O8C8u9TQOkNjjnjnQV/Len7HTWY+0BtlNeVmTWzO+K01cnfX14fISVlMq+rX+DCs4HfXnWfk9l2FkVJEEaxSxxm+4HJitYXU+C8SuT5MuDrdmyz2KovCbKuyoKmcEhzWFH/N+Vcprlwv6r/UGvK2zBcM0GX8RZfCebzb06tQVVlIgAA&quot;"/>
    <we:property name="creatorSessionId" value="&quot;0e5383a6-42ed-4225-9620-51f406d70438&quot;"/>
    <we:property name="creatorTenantId" value="&quot;265f4baf-56bd-4a4c-9bae-4d32b6925660&quot;"/>
    <we:property name="creatorUserId" value="&quot;10032002E941ADA9&quot;"/>
    <we:property name="datasetId" value="&quot;eaee0363-a5a3-4f63-826b-6898536e4ebc&quot;"/>
    <we:property name="embedUrl" value="&quot;/reportEmbed?reportId=06a4cab4-64e0-4c53-aa9a-f6794527df30&amp;config=eyJjbHVzdGVyVXJsIjoiaHR0cHM6Ly9XQUJJLVNPVVRILUVBU1QtQVNJQS1DLVBSSU1BUlktcmVkaXJlY3QuYW5hbHlzaXMud2luZG93cy5uZXQiLCJlbWJlZEZlYXR1cmVzIjp7InVzYWdlTWV0cmljc1ZOZXh0Ijp0cnVlfX0%3D&amp;disableSensitivityBanner=true&quot;"/>
    <we:property name="initialStateBookmark" value="&quot;H4sIAAAAAAAAA+1ZbVPbOBD+Kxl/6ZfAyO92v9GU3t1AKSVMb246TEe21kGtYvlkmxKY/PeuZDtACDHlKE25fklsvax2n31WWq0vLcbLQtDZAZ2C9dJ6JeWXKVVfBo41tPK27d27vbc7R3ufDnbe7mKzLCou89J6eWlVVE2g+sDLmgotARs/ngwtKsQhnei3jIoShlYBqpQ5FfwCmsHYVaka5kMLzgshFdUixxWtQIs9w+H4jmvb2y6uSNOKn8EY0qppPYJCqqp9ByBAs8QLaUwoTRkhPsU5ZdNr1Owfrxc1io1kXlGeowK6jXkQ+UlCfJzk2SGhKbV1e8ZF1Q5JZrvnhUK7EY1ZofEaoRUTqXhKhWXsU1A25lxaIynqqXnavdE+lrVK4Qgy05VXvJqhpLFMORWDV/XFhTVHrA6VRCRNV7vIzLSfyq8jBdjCrJdkPlxossPOaJ5i67IaO5OJggmt2tfdH6PjOJUKTOObOm99R27re4ItJc8nouXGlTOOGzMSqkanVFWae8ln9KIGHidJxUC9mhnsX3PV0cMZLin+U62dn3T8xbGfr5Fy4UGt/o/ghca1jW49eyqZBvOUMwY5dmMvJQl4mZ2wMHEYxCQkAfTS+yeT6gbxr5D218XBk0TkGHDQFH9WhGQvxQVuOSNRlwg7sEalkZwm8hfg/d0OeWLqX3dAP/czEkWRGyDlE59A6AeuTR/O/T85KKrS09k+nIG4bcyi/3ZXZ8EHqnhzDBrDHwpIe5AvpFk3MHqNyGuQzNBrSpmOwVWD7m5Nsf4BqtYeM+vC6zkD877G4IRV2PTGeyl4ijOvB7Y1BUymTNZBK2pYVzT6cSivSHxpANb/+xwXb2R/oKLWYl+8xhlMfs1faJKbACxBdBvELYllhU6rxkbRsRnXI9+kc61oc4Csim4zuDTLPWfvd2HxvK284vhJk6zTvOxS9cbHSgrz1PkdOSf05Kb33xrUDNU2I45p+WXgfnrD8Sow0Jk2btYDXJwOSqi2O/W2F+pv31Rs20CO8nmJh4agRamjTd8jsImBAWUPZuUDjpV9iZuXXu2YJgI+sZgmkDK6RUlMtjwv8raiMHC2bD9yWBp5zHXC5eOn5YNR75DneaebZsijotC55A4gbi6Og5SUJq47iLr4zGshhlZ6ygVT0GwPy0M+rtwFHOKQ/c7UYznB3eOarfeWYd8h48S0rj+9PT9mdhrEeIULgjRwqUuCzbiYHQE1W+HA7PQbfDu7fyLde5pVCmBKi2eXp/6hZF08bpK6TI/+RBUc5rLYJ06YhnbgJH5E+hPVp6lBtHvX/4jpBYffV7IHM6Sf7AmBwA6yjPhRihey0I3SeNMrEo9V5prQGvP/jSbWmhpXT6UptR2H+VmcunhyRx5Jwd94v94o6Py3feNX8O3d5t4jH4sz1yXoVj9wIt/3XOJuvH9vHV/P3sXrLe73chj6Lo0jTEbiICA2ARInm+7l2/n4s3dzj8n9fs68MLLdzE2ZmyZx5IEb9aecx7I4QFyaMeaq133FQxjeKDk1g9sKRVkn5k5sLSM07jrw+X33sFaSFrEKlKHVeIxoe7vq1n2Tm64Mg+LvzK0W5ZaMg2CWXubdk/HgbgVXndGt19FFzXOHjaOT9O8C8u9TQOkNjjnjnQV/Len7HTWY+0BtlNeVmTWzO+K01cnfX14fISVlMq+rX+DCs4HfXnWfk9l2FkVJEEaxSxxm+4HJitYXU+C8SuT5MuDrdmyz2KovCbKuyoKmcEhzWFH/N+Vcprlwv6r/UGvK2zBcM0GX8RZfCebzb06tQVVlIgAA&quot;"/>
    <we:property name="isFiltersActionButtonVisible" value="true"/>
    <we:property name="isFooterCollapsed" value="true"/>
    <we:property name="pageDisplayName" value="&quot;Social Buzz Dashboard&quot;"/>
    <we:property name="pageName" value="&quot;ReportSectionee0eafb47a90aacd005a&quot;"/>
    <we:property name="pptInsertionSessionID" value="&quot;8152445A-6D75-41FA-BAC4-002FCBACDE30&quot;"/>
    <we:property name="reportEmbeddedTime" value="&quot;2023-11-08T14:35:52.412Z&quot;"/>
    <we:property name="reportName" value="&quot;Social buzz dashboard&quot;"/>
    <we:property name="reportState" value="&quot;CONNECTED&quot;"/>
    <we:property name="reportUrl" value="&quot;/groups/me/reports/06a4cab4-64e0-4c53-aa9a-f6794527df30/ReportSectionee0eafb47a90aacd005a?ctid=265f4baf-56bd-4a4c-9bae-4d32b6925660&amp;pbi_source=shareVisual&amp;visual=f47813f3cd3cb984e38a&amp;height=290.65&amp;width=425.73&amp;bookmarkGuid=f0618c76-9f96-40dd-8388-d6db34fc0799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3D837F49-7C7A-4279-94BA-962A5CD26446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All Category by It's Popularity&quot;"/>
    <we:property name="backgroundColor" value="&quot;#333333&quot;"/>
    <we:property name="bookmark" value="&quot;H4sIAAAAAAAAA+1Z33PTOBD+VzJ+4SXtyL9t3iDA3c11uEI63NwwHUaW1qlAsXyyXRo6+d9ZyXbapmlceqWEHi+tI61Wu99+klarc4eLqpR08ZrOwXnqPFfq05zqTyPPGTvF1baMuG7ISUoSn7lh6MUBISilylqoonKenjs11TOo34mqodIoxMb3x2OHSnlIZ+ZXTmUFY6cEXamCSvEFWmHsqnUDy7EDZ6VUmhqV05rWYNSeojj+RlPcfR9npKwWpzAFVretb6FUuu5+AxCgeRbENCWUMk5ISHFM1fZaM4flzaTWsIkqaioKNMC08QCSMMtIiIMCNyaUUde050LWnUi2eHlWavQb0ViUBr4JejFTWjAqHeufhqp159yZKNnM7dfLK+1T1WgGbyG3XUUt6gVqmiomqBw9b758cZaI1aFWiKTt6iZZ2PYT9XmiAVu485QsxytLnvFTWjBsXTfj2WymYUbr7ufL72PjlCkNtvFVU3SxI9ftPcaWShQz2XHjIhhHrRsZ1ZMTqmvDvewjRtEAj4OU5qCfLyz2L4Tu6eGN1wz/od4uj3v+ouzHS6RcRdCY/z14cbw0fZRkEORuxuPM45CSmEQwSOEfTJwr5L5AM9zG9QdZdVNAoTn+2bDsBmkscVuZyKZC2IG3Jk3UPFM/AbdvDsgD0/tyAAzg3WFmhs8VNyifCM6hcCz3c5IkiR8h5bOQQBxGvkvvzv3fBWiq2cniAE5BXndm1X+9q/fgHdWiPeqs43cFpDu7V9qcKxi9QOQNSFb0klG2Y3TRYLo7V5x/gOqtR8m25fWYgXnT4OKETdgMrvdKCoYjLy9sZw6YMNnMgtbUsq5s7RNQXZD43AJs/h8InLzV/Y7Kxqh98gJHcPW5eGJIbhdgBbLfIK5prGoMWj21hk6t3IB+m7J1qu0Bsml1W+HKTveYo98vi8ft5QXHj9uEnBZVn463MdZK2q8+7sg5aQa3vf82oBdotpU4otWnkf/hlcB0f2SyadysRzg5HVVQ7/fm7a/M379q2L6FHPWLCg8NScvKrDZzV8AmDhaUP2FR3eFYOVC4eZnZjmgm4QNPaQaM0z2KN5y9IEiCvSSOvD03TDzOkoD7Xrx+/HR8sOYdiqLobTMMuVcU+pDcAMTVyVFIK2XXdQ9Rvz6LRsqxw06E5Bra7WFd5P3GXcAjHjnoXT1SM9w9Lvl6ax3uDTqObev20zsIU+6yKMVrWhSxyKc+iXbj8vUWqN0KR3an3+Eb2O0T6cHTrNYAc1o+ujz1N62a8n6T1HV6DCeq4HGfpyHxYha7kZeFCRlOVB+mztDtXf8jppcCfl3J7syQYbJnBCI3ynMSJgwvZLGfsHTXKxL3Vcqa0Qbz/50m1pY61va4UuZ6Hg/zlPl4cicBYRDufFyvFHT+277xM8T2ZndvkY+lue8TDGsYeUkYBj7xdz6+146vRx/i7R4PRzmOQ5+mCSYjaRQRlwBJs12P8vV8/NGHecDl4TjnQZy4fu4z7rMsTQLwk+GU80iVrxGXVsZe9fqXOoThlVZzK9xVKKoms3diZx2had+B32/6j62ajIpNoIydNmLE+NtXt26b3PRlGFR/Y261KrfkAiR3zDR/PRgPbjZw0xndRR1D1H732HgmSf8mIP8+AdTe4lhw0Xvwx5q931CDuQ3U1nhTmdkyuidOV5389bp6DykpV0VT/wQXnh18Xx3aY73cdfMkyaI4SX3icTeMbMa0vdACZ3WmztaDsW0mO9mmVwbV1FVJGRzSAja8DdhSLzc8ud2LwNhYKrolumWAKfGtXhCWy69zdIzjdCIAAA==&quot;"/>
    <we:property name="creatorSessionId" value="&quot;fd6a6087-67ad-439d-bc97-4f0a6844d011&quot;"/>
    <we:property name="creatorTenantId" value="&quot;265f4baf-56bd-4a4c-9bae-4d32b6925660&quot;"/>
    <we:property name="creatorUserId" value="&quot;10032002E941ADA9&quot;"/>
    <we:property name="datasetId" value="&quot;eaee0363-a5a3-4f63-826b-6898536e4ebc&quot;"/>
    <we:property name="embedUrl" value="&quot;/reportEmbed?reportId=06a4cab4-64e0-4c53-aa9a-f6794527df30&amp;config=eyJjbHVzdGVyVXJsIjoiaHR0cHM6Ly9XQUJJLVNPVVRILUVBU1QtQVNJQS1DLVBSSU1BUlktcmVkaXJlY3QuYW5hbHlzaXMud2luZG93cy5uZXQiLCJlbWJlZEZlYXR1cmVzIjp7InVzYWdlTWV0cmljc1ZOZXh0Ijp0cnVlfX0%3D&amp;disableSensitivityBanner=true&quot;"/>
    <we:property name="initialStateBookmark" value="&quot;H4sIAAAAAAAAA+1Z31PbOBD+VzJ+6Utg5N923yCldzelLSVMb246DCNb66BWsXyyTQlM/veuZDtACDHlKE25voCzkla7336SVqtLi/GyEHT2jk7BemntSvllStWXgWMNrbyVvX//5u3O4ZuTdztv91Asi4rLvLReXloVVROoPvKypkJrQOGn46FFhTigE/0ro6KEoVWAKmVOBb+ApjM2VaqG+dCC80JIRbXKcUUr0GrPsDv+xrntbRdnpGnFz2AMadVID6GQqmp/AxCgWeKFNCaUpowQn+KYsmk1Zvb315Maw0YyryjP0QAtYx5EfpIQHwd5dkhoSm0tz7io2i7JbO+8UOg3ojErNF4j9GIiFU+psIx/CsrGnUtrJEU9NV97N+RjWasUDiEzTXnFqxlqGsuUUzHYrS8urDlidaAkImma2klmRn4qv44UoIRZL8l8uLBkh53RPEXpshk7k4mCCa3an3s/xsZxKhUY4es6b2NHbtt7jJKS5xPRcuMqGEeNGwlVo1OqKs295DNGUQOPg6RioHZnBvtXXHX0cIZLhv9Ub+fHHX+x7+drpFxEUJv/I3hxPNdtlCTgZXbCwsRhEJOQBNBL4Z9MnBvkvkLTX8f1J1l1Y8BOU/yzYtn10ljgtjISdYmwA2tMGslpIn8Bbt8dkCem9/UAaMDb00sPn0qmUT7ljEFuGe5nJIoiN0DKJz6B0A9cmz6c+39yUFSlp7N9OANx25lF++2mzoOPVPHmqDOOPxSQ9rBeaLNuYPQKkdcgma7XjDINgyuBbm5dsf4BqtYeJeuW13MG5kONixNWYdO73kvBUxx5fWFbU8CEyWQWtKKGdUVjH4fyisSXBmD9f5/j5I3uj1TUWu2LVziCya/5C01yswBLEN0GcUtjWWHQqrExdGz69eg3KVur2hwgq1a36Vya6Z5z9Ltl8by9vOL4cZOQ07zs0vEmxkoK89XFHTkn9OCm9d8a1AzNNj2OaPll4J685pjuD3Q2jZv1ACengxKq7c687YX52zcN2zaQo35e4qEhaFHq1abvCihiYEB5A7PyAcfKvsTNS892RBMBJyymCaSMblESky3Pi7ytKAycLduPHJZGHnOdcPn4aflgzDvged7ZphnyqCh0IbkDiJuTYyclpVnXHUTd+sxrIYZWesoFU9BsD8tdPq3cBRzikP3O1SM5wd3jmq/31mHfoePYSNef3p4fMzsNYrymBUEauNQlwWZcvg6Bmq1wYHb6Db6B3T+R7j3NKgUwpcWzy1P/ULIuHjdJXaZHf6IKDnNZ7BMnTEM7cBI/Iv2J6tPUGdq963/E9ILD7yvZgxnST/aEQGAHWUb8KMULWehGabzpFYnHKmVNaI35/0YTa00da31caWo7DvOzOHXx5I48koK/8XG9UdD5b/vGrxDbu929Rz4WZ65LMKx+4ES+77nE3fj43jq+nn2I13vcH+Uw9F0aR5iMxEFAbAIkTjY9yrfz8Wcf5h6X++OceWFku5mbMjdN4sgDN+pPOY9k8Q5xafqYq173UocwvFZyajq3FYqyTsyd2FpGaNw14PeH7mOtJq1iFShDq4kY0f521a37JjddGQbV35lbLcotGQfBLD3N+yfjwd0Grjqj26hjiJrvDhtHJ+nfBeTfp4DaGxxzxjsP/lqy9ztqMPeB2hivKzNrRnfEaauTv19XHyElZTKvq1/gwrOB76t9e6yT2XYWRUkQRrFLHGb7gcmY1hda4LxK5PlyMNbNZCZb9cog66osaAoHNIcVbwOm1Ms0T+73IjDUlvJ2ia4ZoEt8ixeE+fwbi41LuWUiAAA=&quot;"/>
    <we:property name="isFiltersActionButtonVisible" value="true"/>
    <we:property name="isFooterCollapsed" value="true"/>
    <we:property name="pageDisplayName" value="&quot;Social Buzz Dashboard&quot;"/>
    <we:property name="pageName" value="&quot;ReportSectionee0eafb47a90aacd005a&quot;"/>
    <we:property name="pptInsertionSessionID" value="&quot;555A651D-8541-413D-8AED-B5B4F0DCB4A6&quot;"/>
    <we:property name="reportEmbeddedTime" value="&quot;2023-11-08T14:35:05.973Z&quot;"/>
    <we:property name="reportName" value="&quot;Social buzz dashboard&quot;"/>
    <we:property name="reportState" value="&quot;CONNECTED&quot;"/>
    <we:property name="reportUrl" value="&quot;/groups/me/reports/06a4cab4-64e0-4c53-aa9a-f6794527df30/ReportSectionee0eafb47a90aacd005a?ctid=265f4baf-56bd-4a4c-9bae-4d32b6925660&amp;pbi_source=shareVisual&amp;visual=d4e85bb05ee04170aca1&amp;height=355.00&amp;width=658.75&amp;bookmarkGuid=9eab385f-8f5e-46c7-8444-cfdd0b88c731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AF46D6FA-BF45-4C7D-AEB7-30957829040E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000000&quot;"/>
    <we:property name="bookmark" value="&quot;H4sIAAAAAAAAA+1Z3VPbOBD/VzJ+6Utg5G+7byW0dzfH9GjD9Oamw3RkaR3cKpZPtikpk/+9K8kGEvJBOUpTrjww9u56tR+/lVabS4cXdSXo7DWdgvPcOZDy05SqTwPPGTrlIi3wSJjGIU9j4vGQuEnkM5SSVVPIsnaeXzoNVRNo3hV1S4VWiMT3p0OHCnFMJ/otp6KGoVOBqmVJRfEFrDCyGtXCfOjARSWkolrluKENaLXnKI7vaIq77+OKlDXFOYyBNZb6Fiqpmu4dgADNsyCmKaGUcUJCit/UlmvM3C6vFzWGjWTZ0KJEAzSNB5CEWUZC/ChwY0IZdTU9L0TTiWSzlxeVQr8xGrNKh2+EXkykKhgVjvFPQW3duXRGUrRT8/RygT6WrWLwFnLDKpuimaGmsWQFFYOD9ssXZ46xOlYSI2lY3SIzQz+Tn0cKkMKd52Q+vLLkBT+nJUPqshkvJhMFE9p0ry+/j41jJhUY4qu27HJHbtt7ipS6KCeiw8Z1Mk6sGxlVozOqGo297CNmUQceP5KKgzqYmdgfFqqHhzdcMvyHejs/7fGLsh9vgPIqg9r874GL07nmUZJBkLsZjzOPQ0piEsFWCP9g4CyA+zqa4SasP0rVjQGFpvhvRdlthbHAbWUk2hrDDtyaNJLTTP4E2F6fkEeG980EWHznJEkSP0JYZyGBOIx8l94f378XoKhiZ7MjOAdx2+Ar/m1Wb+U7qgp7nBnn7ut0dz5faXMW4nCI0dWBMKI3jDKMwTVBsztXnH+Aqo3HxaYSesqBedNiAcKq2Gyt6VoUDL+8WbzOFLApMt0DbahBXWXtK8DyJTdsMKC8dI4KXNzqfkdFq9U+O8QvuPxcPkOjbJHVIPpN4JbGusGkNWNj6NjIbdFv2rJOtTkkVlWwEa7Nck85+31ZPG0vrzF+aptuWtZ9y21zrKQwT33eEXNCf2y5/7agZmi2kTih9aeB/+FVgS39QHfMuCEPcHE6qKHZ783bvzJ/f9GwfRNy1F/UeDAIWtW62vR9AEkcTFD+hFl9j6PjSOLmpVc7oZmADzylGTBO9yhJyV4QJMFeEkfenhsmHmdJwH0vXj5iOjwY846Lsuxt0wh50Cj0KVkTiMXFUUhJaeq6D1Ffn2UrxNBhZ4XgCuz2sCzyfuUu4BGPHPWunsgJ7h43fL2zDneNjtNucwnClLssSvG6FUUs8qlPot24RL0Fara7gdnNd/gmdfeGeOuJ1SiAKa2eXL/5m5Jt9bDN5jI8bMMJHvd5GhIvZrEbeVmYkO0N5+PMBLo96H+E5qqAX9eneyPEAjojELlRnpMwYXh5iv2Epbs+IXio0dKEttir7zR41s6VbOPueh4P85T5eMomAWEQ7nzuFoYo/63+f4b8rXe364/S3PcJpi6MvCQMA5/4O5/DW0fNk0/jZo9tJuM49GmaYHOQRhFxCZA02/VM3u6Bn3wqt7hsc5kHceL6uc+4z7I0CcBPtrd5J7J6jb5bGXNN6n/JQldfKTk1wt3tvm4zc590lqMw7hn4/KZ/2KhJq1jl+NCxWSG6z+gnQ3dtKPoRBqpf289cjSryAgR39DJ/PVqu1xu46szsui1MkX3uY+PpxvibAvn3GaB2G8eSF70HfyzZ+w3zi7uE2hivpxobvu6B0032fv36+AAtIpdl2/wEl4wd/f3Ry103T5IsipPUJx53w8h0N5uHFHDRZPJiMeDmb/WkXbZNXVEGx7SEFfNxM+7kOt/fMBWfz78CH2yvFSwhAAA=&quot;"/>
    <we:property name="creatorSessionId" value="&quot;2f2ae3db-c8e8-4f73-8553-c5c4e75b5a46&quot;"/>
    <we:property name="creatorTenantId" value="&quot;265f4baf-56bd-4a4c-9bae-4d32b6925660&quot;"/>
    <we:property name="creatorUserId" value="&quot;10032002E941ADA9&quot;"/>
    <we:property name="datasetId" value="&quot;eaee0363-a5a3-4f63-826b-6898536e4ebc&quot;"/>
    <we:property name="embedUrl" value="&quot;/reportEmbed?reportId=06a4cab4-64e0-4c53-aa9a-f6794527df30&amp;config=eyJjbHVzdGVyVXJsIjoiaHR0cHM6Ly9XQUJJLVNPVVRILUVBU1QtQVNJQS1DLVBSSU1BUlktcmVkaXJlY3QuYW5hbHlzaXMud2luZG93cy5uZXQiLCJlbWJlZEZlYXR1cmVzIjp7InVzYWdlTWV0cmljc1ZOZXh0Ijp0cnVlfX0%3D&amp;disableSensitivityBanner=true&quot;"/>
    <we:property name="initialStateBookmark" value="&quot;H4sIAAAAAAAAA+1Z3VPbOBD/VzJ+6Utg5G+7b5DSu5vSlhKmNzcdhpGtdVCrWD7ZpgQm/3tXsh1IyAflKE255iFjr1ar/fittFpfW4yXhaCTd3QM1ktrX8ovY6q+9Byrb+Ut7f37N2/3jt+cvdt7e4BkWVRc5qX18tqqqBpB9ZGXNRVaAhI/nfYtKsQRHem3jIoS+lYBqpQ5FfwKGmYcqlQN074Fl4WQimqRw4pWoMVeIDu+49r2rosr0rTiFzCEtGqox1BIVbXvAARolnghjQmlKSPEpzinbEaNmpv59aJGsYHMK8pzVEDTmAeRnyTEx0meHRKaUlvTMy6qliWZHFwWCu1Gb0wK7a8BWjGSiqdUWMY+BWVjzrU1kKIem6eDOfpQ1iqFY8jMUF7xaoKShjLlVPT266sra4q+OlISPWmG2kUmhn4uvw4UIIVZL8m0P9Nkj13QPEXqohp7o5GCEa3a14Mfo+MwlQoM8XWdt7Ejd/U9RUrJ85FosXETjJPGjISqwTlVlcZe8hmjqB2Pk6RioPYnxvevuOrg4fQXFP+p1k5PO/wi7+dboJxFUKv/I3BxOtVjlCTgZXbCwsRhEJOQBLARwj8ZOHPgvvGmvw7rT5J1Q0CmMf4tSbuNMBa4rQxEXaLbgTUqDeQ4kb8AtlcH5InhfTsADb4zEkWRGyCsE59A6AeuTR+O7z85KKrS88khXIC4q/Bs/O5Qp+VHqnhznBnjHmp0eyDPpFlzfniF3tWOMKy3lDIDvRuCHm5Nsf4BqtYeF+tS6Dk75kONCQjLfLMxp0vBU5x5O3mtMWBRZKoHWlGDuqLRj0MzLpkZBgPKa+uQ4+KN7I9U1Frsi1c4g8mv+QtUqkmyEkS3CdyRWFYYtGpoFB0avg3yTVnWijaHxLIMNsylWe45R79Li+dt5Q3GT5uim+ZlV3I3MVZSmKcu7og5oSc3o//WoCaotuE4oeWXnnv2mmNJ39MVM27IPVyc9kqodjv1dmfq784rtmtcjvJ5iQeDoEWps03fB5DEwDjlDUzKBxwdhxI3L73aCU0EnLGYJpAyukNJTHY8L/J2ojBwdmw/clgaecx1wsUjpsWDUe+I53mnm0bIo3qhC8kKR8wvjkxKSpPXnYu6/MxrIfpWes4FU9BsD4ssn5buAg5xyGFn6okc4e5xy9Z7y7BXyDhtNxfPj5mdBjFet4IgDVzqkmA7LlHHQM121zO7+RbfpO5fEG88sSoFMKbFs6s3/1CyLh632FyER1NwgsNcFvvECdPQDpzEj8jmgvNpegLtHvQ/QnPB4ff16cEIaQCdEAjsIMuIH6V4eQrdKI23vUPwWK2lEa2xVt9q8KzsKzWFu+04zM/i1MVTNvJICv7Wx26uifLf8v9XiN9qc9v6KM5cl2Do/MCJfN9zibv1Mbxz1Dz7MK63uIlkGPoujSMsDuIgIDYBEifbHsm7NfCzD+UGk5tYZl4Y2W7mpsxNkzjywI02l3knsniHtjc85prUfclCU18rOTbM7e2+rBNzn7QWvTDsBvD5Q/ewVpIWsczwvtVEheg6o+sM3beg6FoYKH5lPTNrVWQcBLP0Mu+fLNarFVx2ZrbVFoaoee584+jC+Lsc+fc5oPTGjznjnQV/Lej7Hf2L+7jaKK+7Gmtmd8BpO3u/vz4+QonIZF5Xv8AlY0u/PzqZbWdRlARhFLvEYbYfmOpmfZMCLqtEXs473PyWd9plXZUFTeGI5rCkP27anUzH+35d8b7WhreptmaCbnPNuujT6Tc/TQCxTSEAAA==&quot;"/>
    <we:property name="isFiltersActionButtonVisible" value="true"/>
    <we:property name="isFooterCollapsed" value="true"/>
    <we:property name="pageDisplayName" value="&quot;Social Buzz Dashboard&quot;"/>
    <we:property name="pptInsertionSessionID" value="&quot;8152445A-6D75-41FA-BAC4-002FCBACDE30&quot;"/>
    <we:property name="reportEmbeddedTime" value="&quot;2023-11-08T14:33:09.270Z&quot;"/>
    <we:property name="reportName" value="&quot;Social buzz dashboard&quot;"/>
    <we:property name="reportState" value="&quot;CONNECTED&quot;"/>
    <we:property name="reportUrl" value="&quot;/links/ezODOo7Gky?ctid=265f4baf-56bd-4a4c-9bae-4d32b6925660&amp;pbi_source=linkShar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{D27693A3-BA0B-47E0-9244-2B0BAAF4CACB}tf78438558_win32</Template>
  <TotalTime>188</TotalTime>
  <Words>337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Sabon Next LT</vt:lpstr>
      <vt:lpstr>Office Theme</vt:lpstr>
      <vt:lpstr>Social buzz</vt:lpstr>
      <vt:lpstr>AGENDA</vt:lpstr>
      <vt:lpstr>Project Recap</vt:lpstr>
      <vt:lpstr>PROBLEM</vt:lpstr>
      <vt:lpstr>The Analytics Team</vt:lpstr>
      <vt:lpstr>Process</vt:lpstr>
      <vt:lpstr>INSIGHTS</vt:lpstr>
      <vt:lpstr>TOP 5 CATEGORIES</vt:lpstr>
      <vt:lpstr>All category by popularity</vt:lpstr>
      <vt:lpstr>Dashboard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buzz</dc:title>
  <dc:subject/>
  <dc:creator>Siddhant Gidde</dc:creator>
  <cp:lastModifiedBy>Siddhant Gidde</cp:lastModifiedBy>
  <cp:revision>20</cp:revision>
  <dcterms:created xsi:type="dcterms:W3CDTF">2023-09-15T09:16:48Z</dcterms:created>
  <dcterms:modified xsi:type="dcterms:W3CDTF">2023-11-08T14:36:18Z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2023-09-15T10:13:03Z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265f4baf-56bd-4a4c-9bae-4d32b6925660</vt:lpwstr>
  </property>
  <property fmtid="{D5CDD505-2E9C-101B-9397-08002B2CF9AE}" pid="8" name="MSIP_Label_defa4170-0d19-0005-0004-bc88714345d2_ActionId">
    <vt:lpwstr>8e9244d9-7de8-45d6-856a-7dc536e0c435</vt:lpwstr>
  </property>
  <property fmtid="{D5CDD505-2E9C-101B-9397-08002B2CF9AE}" pid="9" name="MSIP_Label_defa4170-0d19-0005-0004-bc88714345d2_ContentBits">
    <vt:lpwstr>0</vt:lpwstr>
  </property>
</Properties>
</file>