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7"/>
  </p:notesMasterIdLst>
  <p:sldIdLst>
    <p:sldId id="278" r:id="rId5"/>
    <p:sldId id="279" r:id="rId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09" autoAdjust="0"/>
  </p:normalViewPr>
  <p:slideViewPr>
    <p:cSldViewPr snapToGrid="0" snapToObjects="1">
      <p:cViewPr varScale="1">
        <p:scale>
          <a:sx n="82" d="100"/>
          <a:sy n="82" d="100"/>
        </p:scale>
        <p:origin x="950" y="9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b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457200"/>
            <a:ext cx="987552" cy="274320"/>
          </a:xfrm>
        </p:spPr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Phonenow</a:t>
            </a:r>
            <a:r>
              <a:rPr lang="en-US" dirty="0"/>
              <a:t> Dashboard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72C2E018-2756-43DC-7E46-CBBFAFD985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5679925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72C2E018-2756-43DC-7E46-CBBFAFD9851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021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438558_Win32_v2" id="{4C05A457-285D-454C-A9EA-F338443A797C}" vid="{298C0BDB-2F83-41C5-B87D-3BE7246FD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webextension1.xml><?xml version="1.0" encoding="utf-8"?>
<we:webextension xmlns:we="http://schemas.microsoft.com/office/webextensions/webextension/2010/11" id="{D4FA65F4-D781-4087-8209-AC35AFAE90EA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E4BE56F7-E69D-4366-9D7E-A7D74CA65158&quot;"/>
    <we:property name="reportUrl" value="&quot;/links/4fGLf70gRT?ctid=265f4baf-56bd-4a4c-9bae-4d32b6925660&amp;pbi_source=linkShare&quot;"/>
    <we:property name="reportName" value="&quot;Phonenow Call Center&quot;"/>
    <we:property name="reportState" value="&quot;CONNECTED&quot;"/>
    <we:property name="embedUrl" value="&quot;/reportEmbed?reportId=603cbb2d-7980-46d3-a70f-19fa46ee1ca9&amp;config=eyJjbHVzdGVyVXJsIjoiaHR0cHM6Ly9XQUJJLVNPVVRILUVBU1QtQVNJQS1DLVBSSU1BUlktcmVkaXJlY3QuYW5hbHlzaXMud2luZG93cy5uZXQiLCJlbWJlZEZlYXR1cmVzIjp7Im1vZGVybkVtYmVkIjp0cnVlLCJ1c2FnZU1ldHJpY3NWTmV4dCI6dHJ1ZSwiZGlzYWJsZUFuZ3VsYXJKU0Jvb3RzdHJhcFJkbEVtYmVkIjp0cnVlfX0%3D&amp;disableSensitivityBanner=true&quot;"/>
    <we:property name="pageDisplayName" value="&quot;Page 1&quot;"/>
    <we:property name="datasetId" value="&quot;ab933698-2401-4e3f-a76d-aa215928a5da&quot;"/>
    <we:property name="backgroundColor" value="&quot;#FFFFFF&quot;"/>
    <we:property name="bookmark" value="&quot;H4sIAAAAAAAAA+1YWW/jNhD+K4Ze0gJKS8qSJeUtcXbRotkgiIMURZEHihzJ3JVFgaSduIH/e0lKzuHYieP1rt0DMGBxSM3xzcHR3HuMq7ok03MyAu/IOxHiy4jILx3s+V71nBbHWZoSlJAkQ2kcogyDPSVqzUWlvKN7TxNZgL7makxKy9AQ/7zxPVKWF6Swq5yUCnyvBqlERUr+FzSHzZaWY5j5HtzVpZDEshxoosGynZjjZm1UwT91jURCNZ/AAKhuqJdQC6nna99TzZNT6fmeZeYE9kWlCa8MY0tL4zSLGRAUswB1CY1wHFm64lVRtio+vns1rS0sakjMv7E/+2y4Wz6zmTEAJ3me0CQLaUDDKAuTKAvsuzkvdSsum364q6XBxiDW8DpmE1JRYJ4DQIJSrbbHRSGhIHPlPzzb7ItyPFpCH4ixpHAJuduqNNdTI2MwBNDYszpeSGFc0FANb5UTB0/H4l4V7sjHcdVChu1yKG77Eow/mHeEZjeG8io2BRkXC9iYhWQgT6bO7lMu5y4J/AX198NmY6QhJVkQxVmAGUYpYBQhFNA3vdk3OBVCcmqQWXToNvQ/LqDS3gZuUSWnIJ/5xRuByVn7wIgmzoq6kcSh2RfMbYMz8t4748bwhvc1KceW7cEJUZweGI0sbDb/yrlzX7BT2uCiB07LgTv3BnNXMlrW1uQm+Q0an59kuTusnLhtAnzjMrqb9CiihOIkieMo6IZJFu88Bq5EzenexsD3ctQchcZRkKcoSXs9hBFNe4yENGM7d9SpvcS27ScTn40DXriqsfX50/X8/jSl9qMUI/dae+ErI2HRAt9rdEA2mX8fgoTWYRXj+gGaUU0kV4ur33hl7Ov63hnkem0Mm4VTZxV8l7wY6hXBZ8IWNB/BQYACfIjCQ4SvEDpyv8eQdLVpRYRDxU7bbuOVIF+Q0z3sLsjx10sV0LcA1dNkWXE34sW7cYsRadH4HjnaimtraZCiPEcIZQnCISIRBGjTTitMElOTcxIzHPQwDk2+o52n+3Glbk3CsM4Pf/x8/uOSxPf3oOnrm4688ytbaHqiDapUzaE/JFLvba+30tSV4d9GyHR73cRiSDSpEMUs7mVp0gsBAcKMQIx3Hr6XoEQ5+c+ELxPVWP8fwO8NiiaAA0J7UciY+cAlKcQxS5PoqwL4F26uSkmH0zOYQPlS54f9l1tzba9NF9IMD9qO4t12t33RAyNveTvyRBdH7DwS7HZrgfdJVHr4T08jf39uzzczmjotlqb028nyLw7AJmXzNAAMDMJuz1w9gBIWvd0y7XA4VYOJBZF3iIuLDq86Cqj5DFFbmFFRItneVv33WN58QaRBFEfduBv24hgy00/QfeiGV0yq9qH8bTT53AvFvyIr1tD/ExA1lptUriWFfDPfb0WFedeyQxXOhe7sARJWjVfQWOMjbyL0FcnKdUf632RsMa8lK/veS3H7bUbA7upcNoYTY61qQuGCVLBsqHRXk4oBa5/Xm3DPZn8D87iMbJQbAAA=&quot;"/>
    <we:property name="initialStateBookmark" value="&quot;H4sIAAAAAAAAA+1Z62/iOBD/V1C+dE9Kb52QkKTfKO3qTn1sBVVPp1N1cuxJ8G6II9vQclX/97Od0AeF0rLswj2kSo3Hzjx+8/BkuHMok1WBp+d4BM6Bc8j51xEWX1ue4zplQ/v8+eSs2z/587x7dqzJvFKMl9I5uHMUFjmoKybHuDAcNPGPa9fBRXGBc7PKcCHBdSoQkpe4YH9BfVhvKTGGe9eB26rgAhuWA4UVGLYTfVyvtWzv57aWiIliExgAUTW1DxUXarZ2HVk/WZWe7xlmVmCPlwqzUjM2tCRK0ogCRhH1URuT0ItCQ5eszItGxcd3L6eVwUEOsf6v7U+/aO6Gz/29NsCLsywmcRoQnwRhGsRh6pt3M1aoRlw6Pb6thMZGI1bz6tIJLglQxwIgQMpG226eC8jxTPnjZ5s9XoxHC+gDPhYE+pDZrVIxNdUyBkMA5TlGxwvBtQtqquYtM2zhaRncy9we+TQuG8g8sxzym54A7Q/qHKD7a015FZscj/M5bPRCUBCHU2v3ERMzl/junPq7YbM2UpPi1A+j1PeohxLwUIiQT1Z6s6dxyrlgRCMz79BN6N/NoVTOGm6RBSMgnvnFGYHOWfNAscLWiqqWxKDe59RugzXyzjll2vCa9xUuxobt3iGWjOxpjQxsJv+KmXNfsJNK46IGVsuBPbeCuS0ZDWtjcp38Go0vT7LcHpZW3CYBvrYZ3Y47BBFMvDiOotBvB3EabT0GLnnFyM7GwI9y1AyF2lGQJShOOh3kIZJ0KA5ISrfuqCNziW3aTzo+awe8cFVt6/Onq9n9qUvtJ8FH9rXmhpdawrwFrlPrgEwy/zYEAY3DSsrUAzSjCgsm51cnrNT2tV3nFDL1ZgzrhVVnGXx9lg/VkuDTYQuKjWDPR763j4J95F0idGD/HkPS1qYlEQ4lPWq6jVeCfE5Oe789J8d9W6qAugEonybLkrvRm78bNxiRBo0fkaONuKaW+gnKMoRQGiMvQDgEH63baQVxrGtyhiPq+R3PC3S+o62ne7eUNzphaOvD7x/Pf1qQ+O4ONH093ZG3fqVzTU+4RpWqGPSGWKid7fWWmro0/JsImW6um5gPiToVwohGnTSJOwEgQB7FEHlbD98+SF5M/jPhS3k5Vv8H8HuDog5gH5NOGFCqP3BxAlFEkzj8pgD+hemrUpDh9BQmULzU+WH/5dZM2yvdhdTDg6ajeLfdTV/0wMhZ3I480cUSW48Es91Y4JzxUg3/6Wnk7s7tuTKjidViYUqvTpZ/cQDWKZslPnhAIWh39NUDKKbh6pZpi8OpCnQs8KyFbVy0WNmSQPRniNzAjIpgQXe26r/H8voLIvHDKGxH7aATRZDqfoLsQje8ZFK1C+VvrcnnTij+DVnxBv3PAMuxWKdyLSjk6/l+IyrMupYtqnDOVWsHkDBqvILGGz7yJlxd4rR460j/u4wtZrVkad/b5zffZwRsr85FYzg+VrLCBC5wCYuGSrcVLinQ5nnlhNs1sDMD8+svmJ/Knky1/gawjeactRsAAA==&quot;"/>
    <we:property name="isFiltersActionButtonVisible" value="true"/>
    <we:property name="reportEmbeddedTime" value="&quot;2023-09-19T10:46:35.276Z&quot;"/>
    <we:property name="creatorTenantId" value="&quot;265f4baf-56bd-4a4c-9bae-4d32b6925660&quot;"/>
    <we:property name="creatorUserId" value="&quot;10032002E941ADA9&quot;"/>
    <we:property name="creatorSessionId" value="&quot;49072755-eea0-4c3a-afc1-3b184f3e0e25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BD30D47F2884682DB32036343592B" ma:contentTypeVersion="0" ma:contentTypeDescription="Create a new document." ma:contentTypeScope="" ma:versionID="a4e00f08fa92e23902b1df14a317c75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4509f2e196b69772e37ccfb437700e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32EA01-0F23-4782-9861-90655819D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1D2ED2F-BDEE-47B8-82AA-B088E838B0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EB4D8-2DC8-4900-B296-3F8E8CD9E6AE}">
  <ds:schemaRefs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{D27693A3-BA0B-47E0-9244-2B0BAAF4CACB}tf78438558_win32</Template>
  <TotalTime>2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Sabon Next LT</vt:lpstr>
      <vt:lpstr>Office Theme</vt:lpstr>
      <vt:lpstr>Phonenow 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 Dashboard</dc:title>
  <dc:subject/>
  <dc:creator>Siddhant Gidde</dc:creator>
  <cp:lastModifiedBy>Siddhant Gidde</cp:lastModifiedBy>
  <cp:revision>4</cp:revision>
  <dcterms:created xsi:type="dcterms:W3CDTF">2023-09-19T10:29:28Z</dcterms:created>
  <dcterms:modified xsi:type="dcterms:W3CDTF">2023-09-19T10:47:29Z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0x010100EAEBD30D47F2884682DB32036343592B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2023-09-19T10:30:46Z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265f4baf-56bd-4a4c-9bae-4d32b6925660</vt:lpwstr>
  </property>
  <property fmtid="{D5CDD505-2E9C-101B-9397-08002B2CF9AE}" pid="8" name="MSIP_Label_defa4170-0d19-0005-0004-bc88714345d2_ActionId">
    <vt:lpwstr>6a8c8acf-8b8a-4453-b1bf-956ff0d24f7a</vt:lpwstr>
  </property>
  <property fmtid="{D5CDD505-2E9C-101B-9397-08002B2CF9AE}" pid="9" name="MSIP_Label_defa4170-0d19-0005-0004-bc88714345d2_ContentBits">
    <vt:lpwstr>0</vt:lpwstr>
  </property>
</Properties>
</file>