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7"/>
  </p:notesMasterIdLst>
  <p:sldIdLst>
    <p:sldId id="278" r:id="rId5"/>
    <p:sldId id="279" r:id="rId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09" autoAdjust="0"/>
  </p:normalViewPr>
  <p:slideViewPr>
    <p:cSldViewPr snapToGrid="0" snapToObjects="1">
      <p:cViewPr varScale="1">
        <p:scale>
          <a:sx n="82" d="100"/>
          <a:sy n="82" d="100"/>
        </p:scale>
        <p:origin x="950" y="9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b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00" y="457200"/>
            <a:ext cx="987552" cy="274320"/>
          </a:xfrm>
        </p:spPr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Threads Dashboard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F7DAFEAA-13ED-CDD5-2A52-03885CAA4B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2860613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F7DAFEAA-13ED-CDD5-2A52-03885CAA4BE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0218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8438558_Win32_v2" id="{4C05A457-285D-454C-A9EA-F338443A797C}" vid="{298C0BDB-2F83-41C5-B87D-3BE7246FD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webextensions/webextension1.xml><?xml version="1.0" encoding="utf-8"?>
<we:webextension xmlns:we="http://schemas.microsoft.com/office/webextensions/webextension/2010/11" id="{8CDB0292-6349-48B8-BF6C-9D293C23DC80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E4BE56F7-E69D-4366-9D7E-A7D74CA65158&quot;"/>
    <we:property name="reportUrl" value="&quot;/links/4Xx9cI8wTI?ctid=265f4baf-56bd-4a4c-9bae-4d32b6925660&amp;pbi_source=linkShare&quot;"/>
    <we:property name="reportName" value="&quot;Threads&quot;"/>
    <we:property name="reportState" value="&quot;CONNECTED&quot;"/>
    <we:property name="embedUrl" value="&quot;/reportEmbed?reportId=91058dea-2b08-48bc-81f4-f03d00f4590f&amp;config=eyJjbHVzdGVyVXJsIjoiaHR0cHM6Ly9XQUJJLVNPVVRILUVBU1QtQVNJQS1DLVBSSU1BUlktcmVkaXJlY3QuYW5hbHlzaXMud2luZG93cy5uZXQiLCJlbWJlZEZlYXR1cmVzIjp7Im1vZGVybkVtYmVkIjp0cnVlLCJ1c2FnZU1ldHJpY3NWTmV4dCI6dHJ1ZSwiZGlzYWJsZUFuZ3VsYXJKU0Jvb3RzdHJhcFJkbEVtYmVkIjp0cnVlfX0%3D&amp;disableSensitivityBanner=true&quot;"/>
    <we:property name="pageDisplayName" value="&quot;Page 1&quot;"/>
    <we:property name="datasetId" value="&quot;a962f3ff-ac99-43e8-93a0-3b19d5955987&quot;"/>
    <we:property name="backgroundColor" value="&quot;#FFFFFF&quot;"/>
    <we:property name="bookmark" value="&quot;H4sIAAAAAAAAA+VYS2/bOBD+KwUvuSiGXtajtzzRdrOLICmyhyIIKHIss5UlLUkl9Qb+7zskJSd27KYJ0G2b5BJxZjj85sGZoW8JF6qt6PwvOgPyluw3zZcZlV/eBMQj9SotyQLOoywq/MTP0sL85SjVtFo0tSJvb4mmsgR9IVRHK6MQiZ8uPUKr6pSWZjWhlQKPtCBVU9NK/AtOGFladrDwCHxtq0ZSo/JcUw1G7TWK4xqhBKMIT6RMi2s4B6Yd9QzaRuph7RHlviykVZ5RZg88aGpNRY2KDY0FaFkxjiEIIxbGOS04N3Ql6rLqId7t/ThvjVvUlOJ/tL/4jNqNnsUCDYjHNGc8g4ClSRH6LGbjyOydiEr3xxXzo6+tRN+gx5yuA7S0bKRgeI71gQSlesAHTdXN7NfRCv286SSDM5hYVq2FnqMmPZVAubqScC3gRhED6VQ26HHLVnaTpU6bmwOU1YCm+gtviWWPX9OaIXUdyF5ZSijp4Mij/wXlcVf3oRs/BH2JlG/GqBVwMKVSr4YJF5KD3J/bEBwKOWRH6K2h//kmLy6HfEfhz/cSu08ZZ8OPgXJpEzr3J5jFQZhkcZiO/SKnfvFoQv8CSWSKSF2ueTR4RhKVtCvh18+gbfaaMHpknBY0wUiGYQ4FjH0e+OlvUJYeDY6qBAO5Eh0yA2xD5oNTTa09rTtKgOM33LLBmntLTgS6wOm+oFVn1O7sUyXYDiIaHLjxElpx9cOvYJylaQichzRJWR6NOY/hQfBcB78lx5bIA54mPoM8hYwVNEp9nxpu39O/IeRtjr47yxo9tGNM9mPZzKz5/fxgJJdGnjS49RC1fKRFBVcRi5IMovFuwibRbkzz8S5l4WQ3SAuGswX4GRS43QXWN4Xv7ylI6L1bczFcovdrbn5CANzCAl1z+Z84EUyJrbfLqH7anBsfumq+Y0W3COx1Zae0Fbm0+bN+ed4J3CPZdH4C11A9xLzkP2QNkC+oFG5M6k16fuL1sVtqJKt1xUpecTOMGel72IgJ7ps7gmH3Fi39uXajPcIomwI/vBs7XfiEm7gYnvueuwIzaxGRGsrNsPpD1E7RCUz00yvRc5JyS6p45EyUU72thAxpYq/w6phtWMTMXC/P6rvc32C3Y5K+rP2Uwn6IO3hzUz+ltr+i69rXKlqr4QXmXCCbyn4NbsEyWZmtjvtPB3KO2K3EGubRPUSjJejRKpaROx+1CoWZXdFWmXJhHoWGdCrqelibCi2bxiag4GA9NcSq7qqqj2meRsxnEYciyWMfh9Ysor/D2Pq9bx/vu6a0V5S5Tx4dmQ3bxvfh4y+uV+RYV6wLn4fZhPppnMQ+BT/MEvaS7tNLeQZu/yGh78ib+mnTadVSBqe0hg191TYEDvyR3mp/3Vu21cXiP/V9ZwVdFAAA&quot;"/>
    <we:property name="initialStateBookmark" value="&quot;H4sIAAAAAAAAA+VYW1PbOhD+Kx298GIY32InfeM6pwdoGehwHjoMI0sbR61j+UgyNGXy389KsgMJoRRmetrCU6zd1erbi3ZXuSFc6Kais/d0CuQt2ZHyy5SqL28iEpC6o334cHi8fXp4+X77eB/JsjFC1pq8vSGGqhLMudAtrawGJH66CAitqhNa2tWYVhoC0oDSsqaV+AZeGFlGtTAPCHxtKqmoVXlmqAGr9grFcY1nR1sJnkiZEVdwBsx46ik0Upl+HRDtvxykZZ5V5g7clbWhokbFlsaiiPNikEIUJyxOR7Tg3NK1qMuqg3i79+OssX7QE4q/aH/xGbVbPfM5GpAO6IjxIUQsz4o4ZCkbJHbvWFSmO66Y7X9tFPoGPeZ17aKlpVSC4TnOBwq07gDvyqqduq/9JfqZbBWDUxg7Vm2EmaEmM1FAub5UcCXgWhML6URJ9Lhja7fJUSfyehdlDaCp4TxYYNnmV7RmSF0Fsl2WCkraO3L/f0F50NZd6Ab3QV8g5bsxagTsTqgyy2HCheKgdmYuBHtC9dkRByvof73J84s+31H4853E7lLG2/BzoFy4hB6FY8ziKM6GaZwPwmJEw+LRhP4NksgWkbpc8Wj0jCQqaVvC759BD9lrwxiQQV7QDCMZxyMoYBDyKMz/gLL0aHB0JRiopeiQKWAbsh+cGursafxRAjxfcscGZ+4NORLoAq/7nFatVbuxQ7VgG4iod+DaS+jE9U+/gukwz2PgPKZZzkbJgPMU7gXPt+wbcuCIPOJ5FjIY5TBkBU3yMKSW2zXx7wgF66Pvz3JG9+0Yk/1AyakzvxsYrOTCyCOJW/dQy0daVHCZsCQbQjLYzNg42UzpaLBJWTzejPKCZcMIwiEUuN0HNrSF758JKOi8W3PRX6J3K25+QgD8wgFdcfkxTgQT4urtIqqf1ufG320123CiDwhst2WrjRO5cPmzenn+ErhHscnsCK6guo95wb/P6iGfUyX8mNSZ9PzE62K30EiW64qTvOR2GLPSd7ARG9w3twTL7ixa+HPlRgeEUTYBvnc7Z/rwCT9xMTz3HfcFZtogIt2Xm351KGqv6AjG5umV6DlJ+UCqBORUlBPzUAnp08Rd4eW52rKInblentW3ub/Gbs8kXVn7JYV9D3dweV0/pba/ouva1Spa6/4F5l2gZOW+erdgmazsVs/9twU1Q+xOYgXz1h1EWwvQW8tYtvz5qFVozOyKNtqWC/sotKQTUdf92lZoJaVLQMHBeaqPVd1WVRfTUZ6wkCUcimyUhji0DhP6J4ytP/r2CX5oSntFmfvk0ZG5sK19Hz7+4npFjvXFugh5PBzTME+zNKQQxsOMvaT79FKegQ//kdB15HX9VLZGN5TBCa1hTV91DYEDf6S3un/3iDsEPSdw0Hhkgy3nizY8n/8HsYrrxH4UAAA=&quot;"/>
    <we:property name="isFiltersActionButtonVisible" value="true"/>
    <we:property name="reportEmbeddedTime" value="&quot;2023-09-19T10:47:07.609Z&quot;"/>
    <we:property name="creatorTenantId" value="&quot;265f4baf-56bd-4a4c-9bae-4d32b6925660&quot;"/>
    <we:property name="creatorUserId" value="&quot;10032002E941ADA9&quot;"/>
    <we:property name="creatorSessionId" value="&quot;bc8882cd-3e23-45e8-b92b-04edae298085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BD30D47F2884682DB32036343592B" ma:contentTypeVersion="0" ma:contentTypeDescription="Create a new document." ma:contentTypeScope="" ma:versionID="a4e00f08fa92e23902b1df14a317c75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4509f2e196b69772e37ccfb437700e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7EB4D8-2DC8-4900-B296-3F8E8CD9E6AE}">
  <ds:schemaRefs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332EA01-0F23-4782-9861-90655819DA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1D2ED2F-BDEE-47B8-82AA-B088E838B0E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{D27693A3-BA0B-47E0-9244-2B0BAAF4CACB}tf78438558_win32</Template>
  <TotalTime>0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Black</vt:lpstr>
      <vt:lpstr>Sabon Next LT</vt:lpstr>
      <vt:lpstr>Office Theme</vt:lpstr>
      <vt:lpstr>Threads Dashboard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 Dashboard</dc:title>
  <dc:subject/>
  <dc:creator>Siddhant Gidde</dc:creator>
  <cp:lastModifiedBy>Siddhant Gidde</cp:lastModifiedBy>
  <cp:revision>2</cp:revision>
  <dcterms:created xsi:type="dcterms:W3CDTF">2023-09-19T10:29:28Z</dcterms:created>
  <dcterms:modified xsi:type="dcterms:W3CDTF">2023-09-19T10:47:49Z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0x010100EAEBD30D47F2884682DB32036343592B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2023-09-19T10:30:46Z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265f4baf-56bd-4a4c-9bae-4d32b6925660</vt:lpwstr>
  </property>
  <property fmtid="{D5CDD505-2E9C-101B-9397-08002B2CF9AE}" pid="8" name="MSIP_Label_defa4170-0d19-0005-0004-bc88714345d2_ActionId">
    <vt:lpwstr>6a8c8acf-8b8a-4453-b1bf-956ff0d24f7a</vt:lpwstr>
  </property>
  <property fmtid="{D5CDD505-2E9C-101B-9397-08002B2CF9AE}" pid="9" name="MSIP_Label_defa4170-0d19-0005-0004-bc88714345d2_ContentBits">
    <vt:lpwstr>0</vt:lpwstr>
  </property>
</Properties>
</file>