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webextensions/webextension1.xml" ContentType="application/vnd.ms-office.webextension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7"/>
  </p:notesMasterIdLst>
  <p:sldIdLst>
    <p:sldId id="278" r:id="rId5"/>
    <p:sldId id="279" r:id="rId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09" autoAdjust="0"/>
  </p:normalViewPr>
  <p:slideViewPr>
    <p:cSldViewPr snapToGrid="0" snapToObjects="1">
      <p:cViewPr varScale="1">
        <p:scale>
          <a:sx n="82" d="100"/>
          <a:sy n="82" d="100"/>
        </p:scale>
        <p:origin x="874" y="9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b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b" anchorCtr="0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2800" y="457200"/>
            <a:ext cx="987552" cy="274320"/>
          </a:xfrm>
        </p:spPr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 100 USA Companies</a:t>
            </a:r>
            <a:br>
              <a:rPr lang="en-US" dirty="0"/>
            </a:br>
            <a:r>
              <a:rPr lang="en-US"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FE9C5E6F-E5B5-C4B7-6EEF-FE4651E33A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0712728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FE9C5E6F-E5B5-C4B7-6EEF-FE4651E33A5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1625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8438558_Win32_v2" id="{4C05A457-285D-454C-A9EA-F338443A797C}" vid="{298C0BDB-2F83-41C5-B87D-3BE7246FD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webextensions/webextension1.xml><?xml version="1.0" encoding="utf-8"?>
<we:webextension xmlns:we="http://schemas.microsoft.com/office/webextensions/webextension/2010/11" id="{F07B4382-E721-409C-8661-E5B172EC2987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AB3D5818-4AE6-49D6-A7FC-55AFBE9012C8&quot;"/>
    <we:property name="reportUrl" value="&quot;/links/ZM5d7Rs_vi?ctid=265f4baf-56bd-4a4c-9bae-4d32b6925660&amp;pbi_source=linkShare&quot;"/>
    <we:property name="reportName" value="&quot;Top 100 USA Companies&quot;"/>
    <we:property name="reportState" value="&quot;CONNECTED&quot;"/>
    <we:property name="embedUrl" value="&quot;/reportEmbed?reportId=defa42fe-dfe0-492f-b511-9220c95d3130&amp;config=eyJjbHVzdGVyVXJsIjoiaHR0cHM6Ly9XQUJJLVNPVVRILUVBU1QtQVNJQS1DLVBSSU1BUlktcmVkaXJlY3QuYW5hbHlzaXMud2luZG93cy5uZXQiLCJlbWJlZEZlYXR1cmVzIjp7Im1vZGVybkVtYmVkIjp0cnVlLCJ1c2FnZU1ldHJpY3NWTmV4dCI6dHJ1ZSwiZGlzYWJsZUFuZ3VsYXJKU0Jvb3RzdHJhcFJkbEVtYmVkIjp0cnVlfX0%3D&amp;disableSensitivityBanner=true&quot;"/>
    <we:property name="pageDisplayName" value="&quot;Page 1&quot;"/>
    <we:property name="datasetId" value="&quot;c28a601d-a446-4f75-a21d-9d8d5b5921ea&quot;"/>
    <we:property name="backgroundColor" value="&quot;#FFFFFF&quot;"/>
    <we:property name="bookmark" value="&quot;H4sIAAAAAAAAA+1YS2/bOBD+KwUvvQgF9bAs59a6CVqgaLNJkT0schiRY1utLKoU5dRr6L/vkJIaO7XjTdMs3K6DABFnyHnzm2FWTGZVmcPyPcyRnbBXSn2eg/78zGceKzZpwDmf+GIQYwQch4L7saBdqjSZKip2smIG9BTNVVbVkFuBRPzr2mOQ5+cwtasJ5BV6rERdqQLy7G9sNxPL6Bobj+HXMlcarMhLAwat2AVtpzWZ4r8ISSMIky3wEoVpqRdYKm36tceq9suZtMmzwpzCsSoMZAUJtrREjEZ+kIwSP4kxFmmUyIGlV1kxzTsTb89+XJY2LNUM6C/5n34i6VZO05ADYYAyTKJ4lIZCDEHECQ/t2UmWm05dujz9WmqKzaoP8Zlj+ilGEU8S+xtFSQIIMSkwrb6PqnxPq1aOFXPVhyXw2JlWcyewy2NVp19q1Es6YHVhVXXuX/YM+v6j/7hPkk3xaWEyQzvZWM1LKDJKpcfaMPCGEnyJOYXAnRqrvJ47TXf0qloLvMDJ7cIJtyE714oqwilwSonUKZ9kmEtmVXzQEvWrpdPxOtN9PoO7/r2cTjVOoc/2JvORxl3gAosaHfmsLjoTOKWdDKT0sBOfuxpoQxM03oOi+OcMNXZBLGTWu/D2jsHVz4uzsxvSHHef/FZIjf25bm/oQ0O6xfPt9nhspm7GGuniSxsVCmBX/S/lAgpB1LsGPD7h+607nRMoLbFjbKT+QC1+W8i6Mi5t6waHB2vwzrt12PY+m2p1Y2a/jNlvEOSXGrRrRXtrw173e3tgmS2UaRFkoxHS4j/D60fUlsW/dpig3Z/WpwZ18wCY/dfwdt1OCLEPwYQnGIc8CAYSBinunhCO3f/Y/Y/d/wCgfj/G74VL4Qwazwh/fy+8HFMIpkovnwwzCTLjUexPYMg5APpyGPK9mNlZlQlKxRNV7sac9cBqqPJMEJavFwKbI72g7YcEA86XslVmdVu+ko6NztUVe5eR+63sK8hrK/b5azoh1U3xvL+1zY6suRM/tc+thaPNWxROgjTw/SAWkg8l8hCS7/LWouSqfwULIfwYw0HAecIHoyDGoeVuPpW3bfp/PZVvY31smE/dMNfr+lCa5j3QQ4Tv0fA36aFlhscG+mNgPBqMgA8GnIsg4piOOPXSvU30EMpm+yvb/5EJDLT8BSpnp8Muk5a6bWZQtalKEHgOBW6ZHSh9UEgbqHvnB/c/+m+jQ9P8A8cmRBIjGAAA&quot;"/>
    <we:property name="initialStateBookmark" value="&quot;H4sIAAAAAAAAA+1Y32/bNhD+Vwq+9MUYKMmW5bylboIVXZMsKbKHIRhO5NlmK4sqRTn1DP/vO1LSYqd23DTN4HYOAkQ8kvfju+N3ZBZMqrLIYH4GU2RH7JXWH6dgPr4IWIfljez8/O2748u3f50dvzshsS6s0nnJjhbMghmjvVZlBZnTQMI/bzoMsuwCxm40gqzEDivQlDqHTP2N9WKasqbCZYfh5yLTBpzKKwsWndoZLacx2Q5+icgiCKtmeIXC1tJLLLSx7bjDyvrLu7Q+55R5g0OdW1A5KXayRAwGQZgMkiCJMRZpN5E9Jy9VPs4aF+/2vp8XDodyAvSX4k8/kHanZ7mkAKIQZZR040EaCdEHESc8cntHKrONuXR+8rkwhM2ixfTUTwYpdrs8Sdxvt5skgBCTAVvbe6+LMxrVepya6xaWsMNOjZ56hU3iyir9VKGZ0wZnC8uyCf+qnaDv39uPhzQJpyK3ytJKNtTTAnJFqeywGga+pARfYUYQ+F1DnVVTb+meXV0ZgZc4uht45Q6yC6OpIrwBb5REjfGRwkwyZ+LcSDSv5t7Ga2XafIb34zsejw2Ooc32+uQTnbvEGeYVevFplTcucEo7OUjpYUcB9zVQQxMuO49C8Y8JGmxAzKVqQ3hzz+Hy++Hs/YY0w+07/y2kpfu5qU/oYyHdEPlmfzpsom+HBungS4cKAdhU/7GcQS5Iet+Bpyd8t3cnUyKlOTYTa6nfU4/f5LIqrU/bqsPR3jq89Wztt78vxkbf2skP4/avCPJTBca3op214Y77gz2wUDNtawZZa4Q0+M/4+gm15fivvkzQ6g+rtwZ9+wia/Wp6u6lvCHEA4YgnGEc8DHsSeiluvyEcuv+h+x+6/x5Q/W6O30mXwjs0nBD//lx8OSQIxtrMn40ziTLjQRyMoM85AAayH/GdnNl4pQSl4pkqd+2e9chqKDMliMtXC4FNkV7Q7kOCBR9LURtztt28ln4afagL9pui8Gvd15BVTu3L17RD6tv8ZXtql1uy5nd81z63Akedt240CtMwCMJYSN6XyCNIvshbzZKL9hUshAhijHoh5wnvDcIY+252/am8adH/66l8h/WhYT53w1yt631pmg9QDwm+ZMOfpIcWCg8N9NvIeNAbAO/1OBdhl2M64NRLdzbRfSibza/s4FtuYGDkD1A5WwP2mXTSTXcGXdmyAIEXkOOGuwOlD3LpgHrw/uD+Ec+8DUJONUz3Fesb3/4BXIGdfEMYAAA=&quot;"/>
    <we:property name="isFiltersActionButtonVisible" value="true"/>
    <we:property name="reportEmbeddedTime" value="&quot;2023-09-19T13:19:37.877Z&quot;"/>
    <we:property name="creatorTenantId" value="&quot;265f4baf-56bd-4a4c-9bae-4d32b6925660&quot;"/>
    <we:property name="creatorUserId" value="&quot;10032002E941ADA9&quot;"/>
    <we:property name="creatorSessionId" value="&quot;ff50024d-589a-414a-87f3-34667ffde3dc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A2982D6-A655-4F26-86D7-B5C32A625E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1D2ED2F-BDEE-47B8-82AA-B088E838B0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7EB4D8-2DC8-4900-B296-3F8E8CD9E6A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{D27693A3-BA0B-47E0-9244-2B0BAAF4CACB}tf78438558_win32</Template>
  <TotalTime>1</TotalTime>
  <Words>6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 Black</vt:lpstr>
      <vt:lpstr>Sabon Next LT</vt:lpstr>
      <vt:lpstr>Office Theme</vt:lpstr>
      <vt:lpstr>Top 100 USA Companies Dashboard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100 USA Companies Dashboard</dc:title>
  <dc:subject/>
  <dc:creator>Siddhant Gidde</dc:creator>
  <cp:lastModifiedBy>Siddhant Gidde</cp:lastModifiedBy>
  <cp:revision>3</cp:revision>
  <dcterms:created xsi:type="dcterms:W3CDTF">2023-09-19T12:42:11Z</dcterms:created>
  <dcterms:modified xsi:type="dcterms:W3CDTF">2023-09-19T13:19:58Z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2023-09-19T12:43:40Z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265f4baf-56bd-4a4c-9bae-4d32b6925660</vt:lpwstr>
  </property>
  <property fmtid="{D5CDD505-2E9C-101B-9397-08002B2CF9AE}" pid="8" name="MSIP_Label_defa4170-0d19-0005-0004-bc88714345d2_ActionId">
    <vt:lpwstr>95e6410a-9163-4569-922a-d51980f40496</vt:lpwstr>
  </property>
  <property fmtid="{D5CDD505-2E9C-101B-9397-08002B2CF9AE}" pid="9" name="MSIP_Label_defa4170-0d19-0005-0004-bc88714345d2_ContentBits">
    <vt:lpwstr>0</vt:lpwstr>
  </property>
</Properties>
</file>