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4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36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600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38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59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23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331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54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07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698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285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7A280-F9FA-4DA0-BAE4-482D7E7AFD01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906414-C81E-4272-924F-302216E9B1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53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hy this seminar?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Engineer – anyone who can identify problems and use his/ her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expertise</a:t>
            </a:r>
            <a:r>
              <a:rPr lang="en-US" dirty="0" smtClean="0"/>
              <a:t> to solve that problem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E and E Engineer’s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expertise</a:t>
            </a:r>
            <a:r>
              <a:rPr lang="en-US" dirty="0" smtClean="0"/>
              <a:t> is their knowledge and application capability of Electrical and Electronic fundamentals.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Aim of this project  : To show that I can identify real world problems and build electrical/electronics solutions to solve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11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ntroduction to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 problem -  People in homes are </a:t>
            </a:r>
            <a:r>
              <a:rPr lang="en-US" dirty="0"/>
              <a:t>unable to remove laundry from clotheslines during unpredicted rains.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solution – A smart home system </a:t>
            </a:r>
            <a:r>
              <a:rPr lang="en-US" dirty="0"/>
              <a:t>which can automatically sense rain and protect the laundry put on the clothesline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Current solutions – Involve sensing of rain using chemical reactions or electronics. </a:t>
            </a:r>
            <a:r>
              <a:rPr lang="en-US" dirty="0"/>
              <a:t>	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    The clothesline is then moved inside or a shed is projected out to protect the laundry.</a:t>
            </a:r>
          </a:p>
        </p:txBody>
      </p:sp>
    </p:spTree>
    <p:extLst>
      <p:ext uri="{BB962C8B-B14F-4D97-AF65-F5344CB8AC3E}">
        <p14:creationId xmlns:p14="http://schemas.microsoft.com/office/powerpoint/2010/main" xmlns="" val="22738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ntroduction to my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ctr">
              <a:buNone/>
            </a:pPr>
            <a:endParaRPr lang="en-US" dirty="0"/>
          </a:p>
          <a:p>
            <a:pPr marL="201168" lvl="1" indent="0" algn="ctr">
              <a:buNone/>
            </a:pPr>
            <a:r>
              <a:rPr lang="en-US" dirty="0" smtClean="0"/>
              <a:t>This solution uses a LDR </a:t>
            </a:r>
            <a:r>
              <a:rPr lang="en-US" dirty="0"/>
              <a:t>to detect light and uses this to open a shed to protect the laundry </a:t>
            </a:r>
          </a:p>
          <a:p>
            <a:pPr marL="201168" lvl="1" indent="0" algn="ctr">
              <a:buNone/>
            </a:pPr>
            <a:r>
              <a:rPr lang="en-US" dirty="0" smtClean="0"/>
              <a:t>during </a:t>
            </a:r>
            <a:r>
              <a:rPr lang="en-US" dirty="0"/>
              <a:t>rainy (dark) weather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F0JfPzebY38zOBrocyiPwd5dEeBc8ZNAWzdsGNYxjFUdWci_RSTd3h6U8hmXfyi4N-2omSsWiH_cR9H-_w3qeK9FsfbEogiC9i6H-aavTjrZEVKiYKbXEr5tLak6AIVw7uiQ5X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48" b="30238"/>
          <a:stretch>
            <a:fillRect/>
          </a:stretch>
        </p:blipFill>
        <p:spPr bwMode="auto">
          <a:xfrm>
            <a:off x="1975231" y="2980581"/>
            <a:ext cx="2733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7R6tHb1axobzn5Dq6Av2rZP1g50Qb1qMCgX1kC5mrKPf_iCfc1pG4HdHGS6xlDvKESXJHvGUBsbeh84xSvRnXyasAiRJZyquu2yTWaxk49lbvRPTBCFHI_Z5HCHXW5P-xh7Enj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12" b="13857"/>
          <a:stretch>
            <a:fillRect/>
          </a:stretch>
        </p:blipFill>
        <p:spPr bwMode="auto">
          <a:xfrm>
            <a:off x="7268447" y="2980581"/>
            <a:ext cx="27432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971245" y="4054021"/>
            <a:ext cx="2060619" cy="64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During rains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4061" y="5771406"/>
            <a:ext cx="29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Closed Shed (during no rain)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2040" y="5733272"/>
            <a:ext cx="29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Shed opens </a:t>
            </a:r>
            <a:r>
              <a:rPr lang="en-US" dirty="0"/>
              <a:t>(during </a:t>
            </a:r>
            <a:r>
              <a:rPr lang="en-US" dirty="0" smtClean="0"/>
              <a:t>rains)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1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hy is my solution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ctr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dirty="0" smtClean="0"/>
              <a:t>Augments </a:t>
            </a:r>
            <a:r>
              <a:rPr lang="en-US" dirty="0"/>
              <a:t>existing solutions by providing a choice for the user to override the </a:t>
            </a:r>
            <a:r>
              <a:rPr lang="en-US" dirty="0" smtClean="0"/>
              <a:t>automation</a:t>
            </a:r>
          </a:p>
          <a:p>
            <a:pPr marL="201168" lvl="1" indent="0" algn="ctr">
              <a:buNone/>
            </a:pPr>
            <a:r>
              <a:rPr lang="en-US" dirty="0" smtClean="0"/>
              <a:t>using voice commands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5527" y="3242980"/>
            <a:ext cx="1598771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9815" y="3242980"/>
            <a:ext cx="1594485" cy="2743200"/>
          </a:xfrm>
          <a:prstGeom prst="rect">
            <a:avLst/>
          </a:prstGeom>
        </p:spPr>
      </p:pic>
      <p:pic>
        <p:nvPicPr>
          <p:cNvPr id="2050" name="Picture 2" descr="https://www.nodemcu.com/images/thumbnail/zms.jpg_1200x12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0568" y="3204858"/>
            <a:ext cx="2819444" cy="28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1509" y="4152915"/>
            <a:ext cx="2498501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issues </a:t>
            </a:r>
          </a:p>
          <a:p>
            <a:pPr algn="ctr"/>
            <a:r>
              <a:rPr lang="en-US" dirty="0" smtClean="0"/>
              <a:t>voice command </a:t>
            </a:r>
          </a:p>
          <a:p>
            <a:pPr algn="ctr"/>
            <a:r>
              <a:rPr lang="en-US" dirty="0" smtClean="0"/>
              <a:t>using Google Assistant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944357" y="4413888"/>
            <a:ext cx="656823" cy="287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/>
          </a:p>
        </p:txBody>
      </p:sp>
      <p:sp>
        <p:nvSpPr>
          <p:cNvPr id="12" name="Right Arrow 11"/>
          <p:cNvSpPr/>
          <p:nvPr/>
        </p:nvSpPr>
        <p:spPr>
          <a:xfrm>
            <a:off x="8188647" y="4408001"/>
            <a:ext cx="656823" cy="287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/>
          </a:p>
        </p:txBody>
      </p:sp>
      <p:sp>
        <p:nvSpPr>
          <p:cNvPr id="13" name="Right Arrow 12"/>
          <p:cNvSpPr/>
          <p:nvPr/>
        </p:nvSpPr>
        <p:spPr>
          <a:xfrm>
            <a:off x="5568645" y="4408001"/>
            <a:ext cx="656823" cy="287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361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prototype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7612" y="1871392"/>
            <a:ext cx="3358810" cy="43324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200" y="1871392"/>
            <a:ext cx="3355848" cy="4332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0406" y="1871392"/>
            <a:ext cx="3355848" cy="4332448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13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system was able to sense both LDR and voice inputs as expected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omputation of output based on different scenarios worked according to the designed State flowchart</a:t>
            </a:r>
          </a:p>
          <a:p>
            <a:pPr lvl="1"/>
            <a:r>
              <a:rPr lang="en-US" dirty="0" smtClean="0"/>
              <a:t>Actuation worked as expected but was unable to move the shed properly due to the lack of a linear actuator</a:t>
            </a:r>
            <a:endParaRPr lang="en-US" dirty="0"/>
          </a:p>
        </p:txBody>
      </p:sp>
      <p:pic>
        <p:nvPicPr>
          <p:cNvPr id="3074" name="Picture 2" descr="4b4P3CHHc3xfRFkcoHj5cojST-BXn9dzwHP4gvsrhfvfHdXCDpd45sd5ZtgGGnPsbnAJ7l4ZGIvTiiRIsSLX1zYfnE_FiAgkxg86cGMcPqDPId7XHDXMXAz3ihgrt_IeqwulJF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670" y="3094573"/>
            <a:ext cx="3472533" cy="326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66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ractical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The IOT system solves a </a:t>
            </a:r>
            <a:r>
              <a:rPr lang="en-US" dirty="0" smtClean="0"/>
              <a:t>real </a:t>
            </a:r>
            <a:r>
              <a:rPr lang="en-US" dirty="0"/>
              <a:t>problem of laundry getting wet during </a:t>
            </a:r>
            <a:r>
              <a:rPr lang="en-US" dirty="0" smtClean="0"/>
              <a:t>rains. </a:t>
            </a:r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prototype working as expected ensures that this solution is feasible</a:t>
            </a:r>
            <a:r>
              <a:rPr lang="en-US" dirty="0" smtClean="0"/>
              <a:t>.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the prototype proves that the project might be feasible, we still have to test </a:t>
            </a:r>
            <a:r>
              <a:rPr lang="en-US" dirty="0" smtClean="0"/>
              <a:t>it’s viability as the project </a:t>
            </a:r>
            <a:r>
              <a:rPr lang="en-US" dirty="0"/>
              <a:t>could become </a:t>
            </a:r>
            <a:r>
              <a:rPr lang="en-US" dirty="0" smtClean="0"/>
              <a:t>expensive.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Today : we can target </a:t>
            </a:r>
            <a:r>
              <a:rPr lang="en-US" dirty="0"/>
              <a:t>the top 2% - 16% of the Indian </a:t>
            </a:r>
            <a:r>
              <a:rPr lang="en-US" dirty="0" smtClean="0"/>
              <a:t>population based </a:t>
            </a:r>
            <a:r>
              <a:rPr lang="en-US" dirty="0"/>
              <a:t>on annual income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future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with a booming Indian economy and the growth of inexpensive </a:t>
            </a:r>
            <a:r>
              <a:rPr lang="en-US" dirty="0" smtClean="0"/>
              <a:t>MEMS, this </a:t>
            </a:r>
            <a:r>
              <a:rPr lang="en-US" dirty="0"/>
              <a:t>project holds 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smtClean="0"/>
              <a:t>   a great promise – it can make your home smart and your life easy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726547" y="3979572"/>
            <a:ext cx="2794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41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 algn="ctr">
              <a:buNone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smtClean="0"/>
              <a:t>“</a:t>
            </a:r>
            <a:r>
              <a:rPr lang="en-US" smtClean="0"/>
              <a:t>Knowledge </a:t>
            </a:r>
            <a:r>
              <a:rPr lang="en-US" dirty="0"/>
              <a:t>can be gained only when knowledge is </a:t>
            </a:r>
            <a:r>
              <a:rPr lang="en-US" dirty="0" smtClean="0"/>
              <a:t>shared”</a:t>
            </a:r>
          </a:p>
          <a:p>
            <a:pPr marL="201168" lvl="1" indent="0" algn="ctr" fontAlgn="base">
              <a:buNone/>
            </a:pPr>
            <a:r>
              <a:rPr lang="en-US" dirty="0" smtClean="0"/>
              <a:t>-  Unknown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I </a:t>
            </a:r>
            <a:r>
              <a:rPr lang="en-US" dirty="0"/>
              <a:t>would like to thank the following people who shared their valuable knowledge to help me complete this project.</a:t>
            </a:r>
          </a:p>
          <a:p>
            <a:pPr lvl="1"/>
            <a:r>
              <a:rPr lang="en-US" dirty="0" smtClean="0"/>
              <a:t>Professor </a:t>
            </a:r>
            <a:r>
              <a:rPr lang="en-US" dirty="0" err="1"/>
              <a:t>Vipin</a:t>
            </a:r>
            <a:r>
              <a:rPr lang="en-US" dirty="0"/>
              <a:t> </a:t>
            </a:r>
            <a:r>
              <a:rPr lang="en-US" dirty="0" err="1"/>
              <a:t>Valsan</a:t>
            </a:r>
            <a:endParaRPr lang="en-US" dirty="0"/>
          </a:p>
          <a:p>
            <a:pPr lvl="1"/>
            <a:r>
              <a:rPr lang="en-US" dirty="0"/>
              <a:t>Professor </a:t>
            </a:r>
            <a:r>
              <a:rPr lang="en-US" dirty="0" err="1"/>
              <a:t>Bharathi</a:t>
            </a:r>
            <a:r>
              <a:rPr lang="en-US" dirty="0"/>
              <a:t> R.B.</a:t>
            </a:r>
          </a:p>
          <a:p>
            <a:pPr lvl="1"/>
            <a:r>
              <a:rPr lang="en-US" dirty="0"/>
              <a:t>Professor </a:t>
            </a:r>
            <a:r>
              <a:rPr lang="en-US" dirty="0" err="1"/>
              <a:t>Gururaj</a:t>
            </a:r>
            <a:r>
              <a:rPr lang="en-US" dirty="0"/>
              <a:t> Rao H.V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Mr. </a:t>
            </a:r>
            <a:r>
              <a:rPr lang="en-US" dirty="0" err="1"/>
              <a:t>Javad</a:t>
            </a:r>
            <a:r>
              <a:rPr lang="en-US" dirty="0"/>
              <a:t> </a:t>
            </a:r>
            <a:r>
              <a:rPr lang="en-US" dirty="0" err="1"/>
              <a:t>Baig</a:t>
            </a:r>
            <a:r>
              <a:rPr lang="en-US" dirty="0"/>
              <a:t> 	</a:t>
            </a:r>
          </a:p>
          <a:p>
            <a:pPr lvl="1"/>
            <a:r>
              <a:rPr lang="en-US" dirty="0"/>
              <a:t>Mr</a:t>
            </a:r>
            <a:r>
              <a:rPr lang="en-US" dirty="0" smtClean="0"/>
              <a:t>. </a:t>
            </a:r>
            <a:r>
              <a:rPr lang="en-US" dirty="0" err="1" smtClean="0"/>
              <a:t>Bharath</a:t>
            </a:r>
            <a:r>
              <a:rPr lang="en-US" dirty="0" smtClean="0"/>
              <a:t> R</a:t>
            </a:r>
            <a:endParaRPr lang="en-US" dirty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 </a:t>
            </a:r>
            <a:r>
              <a:rPr lang="en-US" dirty="0"/>
              <a:t>would also like to thank </a:t>
            </a:r>
            <a:r>
              <a:rPr lang="en-US" u="sng" dirty="0">
                <a:hlinkClick r:id="rId2"/>
              </a:rPr>
              <a:t>https://app.diagrams.net/</a:t>
            </a:r>
            <a:r>
              <a:rPr lang="en-US" dirty="0"/>
              <a:t> for providing a convenient and free tool for drawing flowcharts.</a:t>
            </a:r>
          </a:p>
        </p:txBody>
      </p:sp>
    </p:spTree>
    <p:extLst>
      <p:ext uri="{BB962C8B-B14F-4D97-AF65-F5344CB8AC3E}">
        <p14:creationId xmlns:p14="http://schemas.microsoft.com/office/powerpoint/2010/main" xmlns="" val="10345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</TotalTime>
  <Words>399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why this seminar?</vt:lpstr>
      <vt:lpstr>introduction to project</vt:lpstr>
      <vt:lpstr>introduction to my solution</vt:lpstr>
      <vt:lpstr>why is my solution better?</vt:lpstr>
      <vt:lpstr>the prototype </vt:lpstr>
      <vt:lpstr>results</vt:lpstr>
      <vt:lpstr>practical implementation</vt:lpstr>
      <vt:lpstr>acknowledgment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and E Engineer</dc:title>
  <dc:creator>HP</dc:creator>
  <cp:lastModifiedBy>Lenovo</cp:lastModifiedBy>
  <cp:revision>31</cp:revision>
  <dcterms:created xsi:type="dcterms:W3CDTF">2020-10-31T03:35:55Z</dcterms:created>
  <dcterms:modified xsi:type="dcterms:W3CDTF">2022-07-28T11:55:12Z</dcterms:modified>
</cp:coreProperties>
</file>