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0BFFD88-1B1F-4525-BB1F-83D16421C8E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F251-7F1F-400E-9842-9C35B7A01E0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63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FD88-1B1F-4525-BB1F-83D16421C8E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F251-7F1F-400E-9842-9C35B7A0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5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FD88-1B1F-4525-BB1F-83D16421C8E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F251-7F1F-400E-9842-9C35B7A01E0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09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FD88-1B1F-4525-BB1F-83D16421C8E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F251-7F1F-400E-9842-9C35B7A0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7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FD88-1B1F-4525-BB1F-83D16421C8E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F251-7F1F-400E-9842-9C35B7A01E0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53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FD88-1B1F-4525-BB1F-83D16421C8E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F251-7F1F-400E-9842-9C35B7A0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3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FD88-1B1F-4525-BB1F-83D16421C8E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F251-7F1F-400E-9842-9C35B7A0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7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FD88-1B1F-4525-BB1F-83D16421C8E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F251-7F1F-400E-9842-9C35B7A0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8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FD88-1B1F-4525-BB1F-83D16421C8E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F251-7F1F-400E-9842-9C35B7A0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9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FD88-1B1F-4525-BB1F-83D16421C8E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F251-7F1F-400E-9842-9C35B7A0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5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FD88-1B1F-4525-BB1F-83D16421C8E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F251-7F1F-400E-9842-9C35B7A01E0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83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0BFFD88-1B1F-4525-BB1F-83D16421C8E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6E9F251-7F1F-400E-9842-9C35B7A01E0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60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E21FD-C237-42A7-92C7-03BB3C494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Can I </a:t>
            </a:r>
            <a:r>
              <a:rPr lang="en-US" sz="4800" dirty="0" err="1">
                <a:solidFill>
                  <a:srgbClr val="FFFFFF"/>
                </a:solidFill>
              </a:rPr>
              <a:t>habe</a:t>
            </a:r>
            <a:r>
              <a:rPr lang="en-US" sz="4800" dirty="0">
                <a:solidFill>
                  <a:srgbClr val="FFFFFF"/>
                </a:solidFill>
              </a:rPr>
              <a:t> de </a:t>
            </a:r>
            <a:r>
              <a:rPr lang="en-US" sz="4800" dirty="0" err="1">
                <a:solidFill>
                  <a:srgbClr val="FFFFFF"/>
                </a:solidFill>
              </a:rPr>
              <a:t>MAney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Prease</a:t>
            </a:r>
            <a:r>
              <a:rPr lang="en-US" sz="48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751DF-C7BE-48C7-9B93-14C56B934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pitch to a bitch.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48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BC736F-FD1E-4980-876D-E5C38773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E21FD-C237-42A7-92C7-03BB3C494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501" y="640080"/>
            <a:ext cx="4019429" cy="3339348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SO WE HAVE KNOWN EACH OTHER FOR A WHILE NOW.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751DF-C7BE-48C7-9B93-14C56B934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315017"/>
            <a:ext cx="4015009" cy="1893939"/>
          </a:xfrm>
        </p:spPr>
        <p:txBody>
          <a:bodyPr anchor="t">
            <a:norm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</a:rPr>
              <a:t>Giving money to a friend feels better than a bunch of </a:t>
            </a:r>
            <a:r>
              <a:rPr lang="en-US" sz="1600">
                <a:solidFill>
                  <a:srgbClr val="FFFFFF"/>
                </a:solidFill>
              </a:rPr>
              <a:t>starngers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4CA735-62CB-4665-AA7D-4A259E3F7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4156010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915B512-930A-40F0-82A6-4895B71A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92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E21FD-C237-42A7-92C7-03BB3C494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0120" y="1105351"/>
            <a:ext cx="5477071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Give to Tabish he will make his tech dreams come true. Ever since I was a kid I had expensive hobbies.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751DF-C7BE-48C7-9B93-14C56B934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0120" y="4297556"/>
            <a:ext cx="5477071" cy="1431695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My parents never supported my hobbies and I was left to my own devices. *cries a little and dies a little on the inside*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97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751DF-C7BE-48C7-9B93-14C56B934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2671" y="4960137"/>
            <a:ext cx="4148329" cy="1463040"/>
          </a:xfrm>
        </p:spPr>
        <p:txBody>
          <a:bodyPr>
            <a:normAutofit/>
          </a:bodyPr>
          <a:lstStyle/>
          <a:p>
            <a:r>
              <a:rPr lang="en-US" dirty="0"/>
              <a:t>*IMAGINE EXPLOSIONS* Cut me some slack I didn’t have the time.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E21FD-C237-42A7-92C7-03BB3C494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977048"/>
            <a:ext cx="9618133" cy="2960980"/>
          </a:xfrm>
        </p:spPr>
        <p:txBody>
          <a:bodyPr anchor="b"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So give me the money because I am awesome and fuck charity.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91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E21FD-C237-42A7-92C7-03BB3C494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0120" y="1105351"/>
            <a:ext cx="5477071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Himani and Rahul you are the best friends I have and I know you will always come through for me.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751DF-C7BE-48C7-9B93-14C56B934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0120" y="4297556"/>
            <a:ext cx="5477071" cy="1431695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** May or may not be 100% the truth. Situations might change after money changes hands.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91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E21FD-C237-42A7-92C7-03BB3C494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6" y="977900"/>
            <a:ext cx="6539558" cy="3327734"/>
          </a:xfrm>
        </p:spPr>
        <p:txBody>
          <a:bodyPr anchor="b">
            <a:normAutofit/>
          </a:bodyPr>
          <a:lstStyle/>
          <a:p>
            <a:r>
              <a:rPr lang="en-US" sz="5400" dirty="0"/>
              <a:t>Charity everyone does </a:t>
            </a:r>
            <a:r>
              <a:rPr lang="en-US" sz="5400" dirty="0" err="1"/>
              <a:t>that,be</a:t>
            </a:r>
            <a:r>
              <a:rPr lang="en-US" sz="5400" dirty="0"/>
              <a:t> special do something for your broke ass friend.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751DF-C7BE-48C7-9B93-14C56B934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96" y="4621235"/>
            <a:ext cx="6539558" cy="1225028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/>
              <a:t>I as Tabish, hereby approve this message. * EAGLES FLY BY*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67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4F47E8-C2CA-43A6-9404-03BADA34D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E21FD-C237-42A7-92C7-03BB3C494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0120" y="1105351"/>
            <a:ext cx="5477071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SO when do I expect the money?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Hey </a:t>
            </a:r>
            <a:r>
              <a:rPr lang="en-US" sz="4400" dirty="0" err="1">
                <a:solidFill>
                  <a:schemeClr val="bg1"/>
                </a:solidFill>
              </a:rPr>
              <a:t>bauz</a:t>
            </a:r>
            <a:r>
              <a:rPr lang="en-US" sz="4400" dirty="0">
                <a:solidFill>
                  <a:schemeClr val="bg1"/>
                </a:solidFill>
              </a:rPr>
              <a:t> can I </a:t>
            </a:r>
            <a:r>
              <a:rPr lang="en-US" sz="4400" dirty="0" err="1">
                <a:solidFill>
                  <a:schemeClr val="bg1"/>
                </a:solidFill>
              </a:rPr>
              <a:t>habe</a:t>
            </a:r>
            <a:r>
              <a:rPr lang="en-US" sz="4400" dirty="0">
                <a:solidFill>
                  <a:schemeClr val="bg1"/>
                </a:solidFill>
              </a:rPr>
              <a:t> de </a:t>
            </a:r>
            <a:r>
              <a:rPr lang="en-US" sz="4400" dirty="0" err="1">
                <a:solidFill>
                  <a:schemeClr val="bg1"/>
                </a:solidFill>
              </a:rPr>
              <a:t>mAney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prease</a:t>
            </a:r>
            <a:r>
              <a:rPr lang="en-US" sz="4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751DF-C7BE-48C7-9B93-14C56B934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0120" y="4297556"/>
            <a:ext cx="5477071" cy="1431695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9942E-93C8-4B24-9978-DBD698E1E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1695"/>
            <a:ext cx="4305009" cy="5592188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919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201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Can I habe de MAney Prease?</vt:lpstr>
      <vt:lpstr>SO WE HAVE KNOWN EACH OTHER FOR A WHILE NOW.</vt:lpstr>
      <vt:lpstr>Give to Tabish he will make his tech dreams come true. Ever since I was a kid I had expensive hobbies. </vt:lpstr>
      <vt:lpstr>So give me the money because I am awesome and fuck charity. </vt:lpstr>
      <vt:lpstr>Himani and Rahul you are the best friends I have and I know you will always come through for me.</vt:lpstr>
      <vt:lpstr>Charity everyone does that,be special do something for your broke ass friend. </vt:lpstr>
      <vt:lpstr>SO when do I expect the money? Hey bauz can I habe de mAney prease?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I habe de Money Prease</dc:title>
  <dc:creator>Tabish Tabish</dc:creator>
  <cp:lastModifiedBy>Tabish Tabish</cp:lastModifiedBy>
  <cp:revision>16</cp:revision>
  <dcterms:created xsi:type="dcterms:W3CDTF">2021-04-22T10:47:26Z</dcterms:created>
  <dcterms:modified xsi:type="dcterms:W3CDTF">2021-04-22T11:11:56Z</dcterms:modified>
</cp:coreProperties>
</file>